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6" r:id="rId2"/>
  </p:sldIdLst>
  <p:sldSz cx="12192000" cy="8099425"/>
  <p:notesSz cx="9866313" cy="142954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FB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100" d="100"/>
          <a:sy n="100" d="100"/>
        </p:scale>
        <p:origin x="72" y="-96"/>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17T02:47:06.833"/>
    </inkml:context>
    <inkml:brush xml:id="br0">
      <inkml:brushProperty name="width" value="0.3" units="cm"/>
      <inkml:brushProperty name="height" value="0.6" units="cm"/>
      <inkml:brushProperty name="color" value="#FFFC00"/>
      <inkml:brushProperty name="transparency" value="127"/>
      <inkml:brushProperty name="tip" value="rectangle"/>
      <inkml:brushProperty name="rasterOp" value="maskPen"/>
      <inkml:brushProperty name="ignorePressure" value="1"/>
    </inkml:brush>
  </inkml:definitions>
  <inkml:trace contextRef="#ctx0" brushRef="#br0">0 0 0,'2647'0'0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17T02:47:44.690"/>
    </inkml:context>
    <inkml:brush xml:id="br0">
      <inkml:brushProperty name="width" value="0.3" units="cm"/>
      <inkml:brushProperty name="height" value="0.6" units="cm"/>
      <inkml:brushProperty name="color" value="#FFFC00"/>
      <inkml:brushProperty name="transparency" value="140"/>
      <inkml:brushProperty name="tip" value="rectangle"/>
      <inkml:brushProperty name="rasterOp" value="maskPen"/>
      <inkml:brushProperty name="ignorePressure" value="1"/>
    </inkml:brush>
  </inkml:definitions>
  <inkml:trace contextRef="#ctx0" brushRef="#br0">0 53 0,'3122'-53'0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2-17T02:47:58.420"/>
    </inkml:context>
    <inkml:brush xml:id="br0">
      <inkml:brushProperty name="width" value="0.3" units="cm"/>
      <inkml:brushProperty name="height" value="0.6" units="cm"/>
      <inkml:brushProperty name="color" value="#FFFC00"/>
      <inkml:brushProperty name="transparency" value="140"/>
      <inkml:brushProperty name="tip" value="rectangle"/>
      <inkml:brushProperty name="rasterOp" value="maskPen"/>
      <inkml:brushProperty name="ignorePressure" value="1"/>
    </inkml:brush>
  </inkml:definitions>
  <inkml:trace contextRef="#ctx0" brushRef="#br0">0 0 0,'3652'27'0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4275095" cy="716941"/>
          </a:xfrm>
          <a:prstGeom prst="rect">
            <a:avLst/>
          </a:prstGeom>
        </p:spPr>
        <p:txBody>
          <a:bodyPr vert="horz" lIns="131914" tIns="65957" rIns="131914" bIns="65957" rtlCol="0"/>
          <a:lstStyle>
            <a:lvl1pPr algn="l">
              <a:defRPr sz="1700"/>
            </a:lvl1pPr>
          </a:lstStyle>
          <a:p>
            <a:endParaRPr kumimoji="1" lang="ja-JP" altLang="en-US"/>
          </a:p>
        </p:txBody>
      </p:sp>
      <p:sp>
        <p:nvSpPr>
          <p:cNvPr id="3" name="日付プレースホルダー 2"/>
          <p:cNvSpPr>
            <a:spLocks noGrp="1"/>
          </p:cNvSpPr>
          <p:nvPr>
            <p:ph type="dt" idx="1"/>
          </p:nvPr>
        </p:nvSpPr>
        <p:spPr>
          <a:xfrm>
            <a:off x="5588919" y="1"/>
            <a:ext cx="4275095" cy="716941"/>
          </a:xfrm>
          <a:prstGeom prst="rect">
            <a:avLst/>
          </a:prstGeom>
        </p:spPr>
        <p:txBody>
          <a:bodyPr vert="horz" lIns="131914" tIns="65957" rIns="131914" bIns="65957" rtlCol="0"/>
          <a:lstStyle>
            <a:lvl1pPr algn="r">
              <a:defRPr sz="1700"/>
            </a:lvl1pPr>
          </a:lstStyle>
          <a:p>
            <a:fld id="{DAAB7BFB-0425-4AFA-9CF9-ADBE79DE2136}" type="datetimeFigureOut">
              <a:rPr kumimoji="1" lang="ja-JP" altLang="en-US" smtClean="0"/>
              <a:t>2026/2/17</a:t>
            </a:fld>
            <a:endParaRPr kumimoji="1" lang="ja-JP" altLang="en-US"/>
          </a:p>
        </p:txBody>
      </p:sp>
      <p:sp>
        <p:nvSpPr>
          <p:cNvPr id="4" name="スライド イメージ プレースホルダー 3"/>
          <p:cNvSpPr>
            <a:spLocks noGrp="1" noRot="1" noChangeAspect="1"/>
          </p:cNvSpPr>
          <p:nvPr>
            <p:ph type="sldImg" idx="2"/>
          </p:nvPr>
        </p:nvSpPr>
        <p:spPr>
          <a:xfrm>
            <a:off x="1300163" y="1787525"/>
            <a:ext cx="7265987" cy="4826000"/>
          </a:xfrm>
          <a:prstGeom prst="rect">
            <a:avLst/>
          </a:prstGeom>
          <a:noFill/>
          <a:ln w="12700">
            <a:solidFill>
              <a:prstClr val="black"/>
            </a:solidFill>
          </a:ln>
        </p:spPr>
        <p:txBody>
          <a:bodyPr vert="horz" lIns="131914" tIns="65957" rIns="131914" bIns="65957" rtlCol="0" anchor="ctr"/>
          <a:lstStyle/>
          <a:p>
            <a:endParaRPr lang="ja-JP" altLang="en-US"/>
          </a:p>
        </p:txBody>
      </p:sp>
      <p:sp>
        <p:nvSpPr>
          <p:cNvPr id="5" name="ノート プレースホルダー 4"/>
          <p:cNvSpPr>
            <a:spLocks noGrp="1"/>
          </p:cNvSpPr>
          <p:nvPr>
            <p:ph type="body" sz="quarter" idx="3"/>
          </p:nvPr>
        </p:nvSpPr>
        <p:spPr>
          <a:xfrm>
            <a:off x="987092" y="6879438"/>
            <a:ext cx="7892130" cy="5628215"/>
          </a:xfrm>
          <a:prstGeom prst="rect">
            <a:avLst/>
          </a:prstGeom>
        </p:spPr>
        <p:txBody>
          <a:bodyPr vert="horz" lIns="131914" tIns="65957" rIns="131914" bIns="6595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13578499"/>
            <a:ext cx="4275095" cy="716941"/>
          </a:xfrm>
          <a:prstGeom prst="rect">
            <a:avLst/>
          </a:prstGeom>
        </p:spPr>
        <p:txBody>
          <a:bodyPr vert="horz" lIns="131914" tIns="65957" rIns="131914" bIns="65957" rtlCol="0" anchor="b"/>
          <a:lstStyle>
            <a:lvl1pPr algn="l">
              <a:defRPr sz="1700"/>
            </a:lvl1pPr>
          </a:lstStyle>
          <a:p>
            <a:endParaRPr kumimoji="1" lang="ja-JP" altLang="en-US"/>
          </a:p>
        </p:txBody>
      </p:sp>
      <p:sp>
        <p:nvSpPr>
          <p:cNvPr id="7" name="スライド番号プレースホルダー 6"/>
          <p:cNvSpPr>
            <a:spLocks noGrp="1"/>
          </p:cNvSpPr>
          <p:nvPr>
            <p:ph type="sldNum" sz="quarter" idx="5"/>
          </p:nvPr>
        </p:nvSpPr>
        <p:spPr>
          <a:xfrm>
            <a:off x="5588919" y="13578499"/>
            <a:ext cx="4275095" cy="716941"/>
          </a:xfrm>
          <a:prstGeom prst="rect">
            <a:avLst/>
          </a:prstGeom>
        </p:spPr>
        <p:txBody>
          <a:bodyPr vert="horz" lIns="131914" tIns="65957" rIns="131914" bIns="65957" rtlCol="0" anchor="b"/>
          <a:lstStyle>
            <a:lvl1pPr algn="r">
              <a:defRPr sz="1700"/>
            </a:lvl1pPr>
          </a:lstStyle>
          <a:p>
            <a:fld id="{65295550-AB76-4519-BF89-FDC5D6797D5B}" type="slidenum">
              <a:rPr kumimoji="1" lang="ja-JP" altLang="en-US" smtClean="0"/>
              <a:t>‹#›</a:t>
            </a:fld>
            <a:endParaRPr kumimoji="1" lang="ja-JP" altLang="en-US"/>
          </a:p>
        </p:txBody>
      </p:sp>
    </p:spTree>
    <p:extLst>
      <p:ext uri="{BB962C8B-B14F-4D97-AF65-F5344CB8AC3E}">
        <p14:creationId xmlns:p14="http://schemas.microsoft.com/office/powerpoint/2010/main" val="9400967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00163" y="1787525"/>
            <a:ext cx="7265987" cy="48260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5295550-AB76-4519-BF89-FDC5D6797D5B}" type="slidenum">
              <a:rPr kumimoji="1" lang="ja-JP" altLang="en-US" smtClean="0"/>
              <a:t>1</a:t>
            </a:fld>
            <a:endParaRPr kumimoji="1" lang="ja-JP" altLang="en-US"/>
          </a:p>
        </p:txBody>
      </p:sp>
    </p:spTree>
    <p:extLst>
      <p:ext uri="{BB962C8B-B14F-4D97-AF65-F5344CB8AC3E}">
        <p14:creationId xmlns:p14="http://schemas.microsoft.com/office/powerpoint/2010/main" val="2608570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25531"/>
            <a:ext cx="10363200" cy="2819800"/>
          </a:xfrm>
        </p:spPr>
        <p:txBody>
          <a:bodyPr anchor="b"/>
          <a:lstStyle>
            <a:lvl1pPr algn="ctr">
              <a:defRPr sz="7086"/>
            </a:lvl1pPr>
          </a:lstStyle>
          <a:p>
            <a:r>
              <a:rPr lang="ja-JP" altLang="en-US"/>
              <a:t>マスター タイトルの書式設定</a:t>
            </a:r>
            <a:endParaRPr lang="en-US" dirty="0"/>
          </a:p>
        </p:txBody>
      </p:sp>
      <p:sp>
        <p:nvSpPr>
          <p:cNvPr id="3" name="Subtitle 2"/>
          <p:cNvSpPr>
            <a:spLocks noGrp="1"/>
          </p:cNvSpPr>
          <p:nvPr>
            <p:ph type="subTitle" idx="1"/>
          </p:nvPr>
        </p:nvSpPr>
        <p:spPr>
          <a:xfrm>
            <a:off x="1524000" y="4254073"/>
            <a:ext cx="9144000" cy="1955486"/>
          </a:xfrm>
        </p:spPr>
        <p:txBody>
          <a:bodyPr/>
          <a:lstStyle>
            <a:lvl1pPr marL="0" indent="0" algn="ctr">
              <a:buNone/>
              <a:defRPr sz="2834"/>
            </a:lvl1pPr>
            <a:lvl2pPr marL="539953" indent="0" algn="ctr">
              <a:buNone/>
              <a:defRPr sz="2362"/>
            </a:lvl2pPr>
            <a:lvl3pPr marL="1079906" indent="0" algn="ctr">
              <a:buNone/>
              <a:defRPr sz="2126"/>
            </a:lvl3pPr>
            <a:lvl4pPr marL="1619860" indent="0" algn="ctr">
              <a:buNone/>
              <a:defRPr sz="1890"/>
            </a:lvl4pPr>
            <a:lvl5pPr marL="2159813" indent="0" algn="ctr">
              <a:buNone/>
              <a:defRPr sz="1890"/>
            </a:lvl5pPr>
            <a:lvl6pPr marL="2699766" indent="0" algn="ctr">
              <a:buNone/>
              <a:defRPr sz="1890"/>
            </a:lvl6pPr>
            <a:lvl7pPr marL="3239719" indent="0" algn="ctr">
              <a:buNone/>
              <a:defRPr sz="1890"/>
            </a:lvl7pPr>
            <a:lvl8pPr marL="3779672" indent="0" algn="ctr">
              <a:buNone/>
              <a:defRPr sz="1890"/>
            </a:lvl8pPr>
            <a:lvl9pPr marL="4319626" indent="0" algn="ctr">
              <a:buNone/>
              <a:defRPr sz="189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9574C9AC-A42C-480B-954E-439CBBF61547}" type="datetimeFigureOut">
              <a:rPr kumimoji="1" lang="ja-JP" altLang="en-US" smtClean="0"/>
              <a:t>2026/2/17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5BF6B9-95C2-4BF5-AB27-595B48866756}" type="slidenum">
              <a:rPr kumimoji="1" lang="ja-JP" altLang="en-US" smtClean="0"/>
              <a:t>‹#›</a:t>
            </a:fld>
            <a:endParaRPr kumimoji="1" lang="ja-JP" altLang="en-US"/>
          </a:p>
        </p:txBody>
      </p:sp>
    </p:spTree>
    <p:extLst>
      <p:ext uri="{BB962C8B-B14F-4D97-AF65-F5344CB8AC3E}">
        <p14:creationId xmlns:p14="http://schemas.microsoft.com/office/powerpoint/2010/main" val="2038345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574C9AC-A42C-480B-954E-439CBBF61547}" type="datetimeFigureOut">
              <a:rPr kumimoji="1" lang="ja-JP" altLang="en-US" smtClean="0"/>
              <a:t>2026/2/17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5BF6B9-95C2-4BF5-AB27-595B48866756}" type="slidenum">
              <a:rPr kumimoji="1" lang="ja-JP" altLang="en-US" smtClean="0"/>
              <a:t>‹#›</a:t>
            </a:fld>
            <a:endParaRPr kumimoji="1" lang="ja-JP" altLang="en-US"/>
          </a:p>
        </p:txBody>
      </p:sp>
    </p:spTree>
    <p:extLst>
      <p:ext uri="{BB962C8B-B14F-4D97-AF65-F5344CB8AC3E}">
        <p14:creationId xmlns:p14="http://schemas.microsoft.com/office/powerpoint/2010/main" val="3229082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31851" y="2019234"/>
            <a:ext cx="10515600" cy="3369135"/>
          </a:xfrm>
        </p:spPr>
        <p:txBody>
          <a:bodyPr anchor="b"/>
          <a:lstStyle>
            <a:lvl1pPr>
              <a:defRPr sz="708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31851" y="5420242"/>
            <a:ext cx="10515600" cy="1771749"/>
          </a:xfrm>
        </p:spPr>
        <p:txBody>
          <a:bodyPr/>
          <a:lstStyle>
            <a:lvl1pPr marL="0" indent="0">
              <a:buNone/>
              <a:defRPr sz="2834">
                <a:solidFill>
                  <a:schemeClr val="tx1">
                    <a:tint val="82000"/>
                  </a:schemeClr>
                </a:solidFill>
              </a:defRPr>
            </a:lvl1pPr>
            <a:lvl2pPr marL="539953" indent="0">
              <a:buNone/>
              <a:defRPr sz="2362">
                <a:solidFill>
                  <a:schemeClr val="tx1">
                    <a:tint val="82000"/>
                  </a:schemeClr>
                </a:solidFill>
              </a:defRPr>
            </a:lvl2pPr>
            <a:lvl3pPr marL="1079906" indent="0">
              <a:buNone/>
              <a:defRPr sz="2126">
                <a:solidFill>
                  <a:schemeClr val="tx1">
                    <a:tint val="82000"/>
                  </a:schemeClr>
                </a:solidFill>
              </a:defRPr>
            </a:lvl3pPr>
            <a:lvl4pPr marL="1619860" indent="0">
              <a:buNone/>
              <a:defRPr sz="1890">
                <a:solidFill>
                  <a:schemeClr val="tx1">
                    <a:tint val="82000"/>
                  </a:schemeClr>
                </a:solidFill>
              </a:defRPr>
            </a:lvl4pPr>
            <a:lvl5pPr marL="2159813" indent="0">
              <a:buNone/>
              <a:defRPr sz="1890">
                <a:solidFill>
                  <a:schemeClr val="tx1">
                    <a:tint val="82000"/>
                  </a:schemeClr>
                </a:solidFill>
              </a:defRPr>
            </a:lvl5pPr>
            <a:lvl6pPr marL="2699766" indent="0">
              <a:buNone/>
              <a:defRPr sz="1890">
                <a:solidFill>
                  <a:schemeClr val="tx1">
                    <a:tint val="82000"/>
                  </a:schemeClr>
                </a:solidFill>
              </a:defRPr>
            </a:lvl6pPr>
            <a:lvl7pPr marL="3239719" indent="0">
              <a:buNone/>
              <a:defRPr sz="1890">
                <a:solidFill>
                  <a:schemeClr val="tx1">
                    <a:tint val="82000"/>
                  </a:schemeClr>
                </a:solidFill>
              </a:defRPr>
            </a:lvl7pPr>
            <a:lvl8pPr marL="3779672" indent="0">
              <a:buNone/>
              <a:defRPr sz="1890">
                <a:solidFill>
                  <a:schemeClr val="tx1">
                    <a:tint val="82000"/>
                  </a:schemeClr>
                </a:solidFill>
              </a:defRPr>
            </a:lvl8pPr>
            <a:lvl9pPr marL="4319626" indent="0">
              <a:buNone/>
              <a:defRPr sz="189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9574C9AC-A42C-480B-954E-439CBBF61547}" type="datetimeFigureOut">
              <a:rPr kumimoji="1" lang="ja-JP" altLang="en-US" smtClean="0"/>
              <a:t>2026/2/17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5BF6B9-95C2-4BF5-AB27-595B48866756}" type="slidenum">
              <a:rPr kumimoji="1" lang="ja-JP" altLang="en-US" smtClean="0"/>
              <a:t>‹#›</a:t>
            </a:fld>
            <a:endParaRPr kumimoji="1" lang="ja-JP" altLang="en-US"/>
          </a:p>
        </p:txBody>
      </p:sp>
    </p:spTree>
    <p:extLst>
      <p:ext uri="{BB962C8B-B14F-4D97-AF65-F5344CB8AC3E}">
        <p14:creationId xmlns:p14="http://schemas.microsoft.com/office/powerpoint/2010/main" val="564336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38200" y="2156097"/>
            <a:ext cx="5181600" cy="513901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172200" y="2156097"/>
            <a:ext cx="5181600" cy="513901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9574C9AC-A42C-480B-954E-439CBBF61547}" type="datetimeFigureOut">
              <a:rPr kumimoji="1" lang="ja-JP" altLang="en-US" smtClean="0"/>
              <a:t>2026/2/17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5BF6B9-95C2-4BF5-AB27-595B48866756}" type="slidenum">
              <a:rPr kumimoji="1" lang="ja-JP" altLang="en-US" smtClean="0"/>
              <a:t>‹#›</a:t>
            </a:fld>
            <a:endParaRPr kumimoji="1" lang="ja-JP" altLang="en-US"/>
          </a:p>
        </p:txBody>
      </p:sp>
    </p:spTree>
    <p:extLst>
      <p:ext uri="{BB962C8B-B14F-4D97-AF65-F5344CB8AC3E}">
        <p14:creationId xmlns:p14="http://schemas.microsoft.com/office/powerpoint/2010/main" val="1889642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39788" y="431221"/>
            <a:ext cx="10515600" cy="1565514"/>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9789" y="1985485"/>
            <a:ext cx="5157787" cy="973055"/>
          </a:xfrm>
        </p:spPr>
        <p:txBody>
          <a:bodyPr anchor="b"/>
          <a:lstStyle>
            <a:lvl1pPr marL="0" indent="0">
              <a:buNone/>
              <a:defRPr sz="2834" b="1"/>
            </a:lvl1pPr>
            <a:lvl2pPr marL="539953" indent="0">
              <a:buNone/>
              <a:defRPr sz="2362" b="1"/>
            </a:lvl2pPr>
            <a:lvl3pPr marL="1079906" indent="0">
              <a:buNone/>
              <a:defRPr sz="2126" b="1"/>
            </a:lvl3pPr>
            <a:lvl4pPr marL="1619860" indent="0">
              <a:buNone/>
              <a:defRPr sz="1890" b="1"/>
            </a:lvl4pPr>
            <a:lvl5pPr marL="2159813" indent="0">
              <a:buNone/>
              <a:defRPr sz="1890" b="1"/>
            </a:lvl5pPr>
            <a:lvl6pPr marL="2699766" indent="0">
              <a:buNone/>
              <a:defRPr sz="1890" b="1"/>
            </a:lvl6pPr>
            <a:lvl7pPr marL="3239719" indent="0">
              <a:buNone/>
              <a:defRPr sz="1890" b="1"/>
            </a:lvl7pPr>
            <a:lvl8pPr marL="3779672" indent="0">
              <a:buNone/>
              <a:defRPr sz="1890" b="1"/>
            </a:lvl8pPr>
            <a:lvl9pPr marL="4319626" indent="0">
              <a:buNone/>
              <a:defRPr sz="1890" b="1"/>
            </a:lvl9pPr>
          </a:lstStyle>
          <a:p>
            <a:pPr lvl="0"/>
            <a:r>
              <a:rPr lang="ja-JP" altLang="en-US"/>
              <a:t>マスター テキストの書式設定</a:t>
            </a:r>
          </a:p>
        </p:txBody>
      </p:sp>
      <p:sp>
        <p:nvSpPr>
          <p:cNvPr id="4" name="Content Placeholder 3"/>
          <p:cNvSpPr>
            <a:spLocks noGrp="1"/>
          </p:cNvSpPr>
          <p:nvPr>
            <p:ph sz="half" idx="2"/>
          </p:nvPr>
        </p:nvSpPr>
        <p:spPr>
          <a:xfrm>
            <a:off x="839789" y="2958540"/>
            <a:ext cx="5157787" cy="435156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172201" y="1985485"/>
            <a:ext cx="5183188" cy="973055"/>
          </a:xfrm>
        </p:spPr>
        <p:txBody>
          <a:bodyPr anchor="b"/>
          <a:lstStyle>
            <a:lvl1pPr marL="0" indent="0">
              <a:buNone/>
              <a:defRPr sz="2834" b="1"/>
            </a:lvl1pPr>
            <a:lvl2pPr marL="539953" indent="0">
              <a:buNone/>
              <a:defRPr sz="2362" b="1"/>
            </a:lvl2pPr>
            <a:lvl3pPr marL="1079906" indent="0">
              <a:buNone/>
              <a:defRPr sz="2126" b="1"/>
            </a:lvl3pPr>
            <a:lvl4pPr marL="1619860" indent="0">
              <a:buNone/>
              <a:defRPr sz="1890" b="1"/>
            </a:lvl4pPr>
            <a:lvl5pPr marL="2159813" indent="0">
              <a:buNone/>
              <a:defRPr sz="1890" b="1"/>
            </a:lvl5pPr>
            <a:lvl6pPr marL="2699766" indent="0">
              <a:buNone/>
              <a:defRPr sz="1890" b="1"/>
            </a:lvl6pPr>
            <a:lvl7pPr marL="3239719" indent="0">
              <a:buNone/>
              <a:defRPr sz="1890" b="1"/>
            </a:lvl7pPr>
            <a:lvl8pPr marL="3779672" indent="0">
              <a:buNone/>
              <a:defRPr sz="1890" b="1"/>
            </a:lvl8pPr>
            <a:lvl9pPr marL="4319626" indent="0">
              <a:buNone/>
              <a:defRPr sz="1890" b="1"/>
            </a:lvl9pPr>
          </a:lstStyle>
          <a:p>
            <a:pPr lvl="0"/>
            <a:r>
              <a:rPr lang="ja-JP" altLang="en-US"/>
              <a:t>マスター テキストの書式設定</a:t>
            </a:r>
          </a:p>
        </p:txBody>
      </p:sp>
      <p:sp>
        <p:nvSpPr>
          <p:cNvPr id="6" name="Content Placeholder 5"/>
          <p:cNvSpPr>
            <a:spLocks noGrp="1"/>
          </p:cNvSpPr>
          <p:nvPr>
            <p:ph sz="quarter" idx="4"/>
          </p:nvPr>
        </p:nvSpPr>
        <p:spPr>
          <a:xfrm>
            <a:off x="6172201" y="2958540"/>
            <a:ext cx="5183188" cy="435156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9574C9AC-A42C-480B-954E-439CBBF61547}" type="datetimeFigureOut">
              <a:rPr kumimoji="1" lang="ja-JP" altLang="en-US" smtClean="0"/>
              <a:t>2026/2/17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45BF6B9-95C2-4BF5-AB27-595B48866756}" type="slidenum">
              <a:rPr kumimoji="1" lang="ja-JP" altLang="en-US" smtClean="0"/>
              <a:t>‹#›</a:t>
            </a:fld>
            <a:endParaRPr kumimoji="1" lang="ja-JP" altLang="en-US"/>
          </a:p>
        </p:txBody>
      </p:sp>
    </p:spTree>
    <p:extLst>
      <p:ext uri="{BB962C8B-B14F-4D97-AF65-F5344CB8AC3E}">
        <p14:creationId xmlns:p14="http://schemas.microsoft.com/office/powerpoint/2010/main" val="31629190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574C9AC-A42C-480B-954E-439CBBF61547}" type="datetimeFigureOut">
              <a:rPr kumimoji="1" lang="ja-JP" altLang="en-US" smtClean="0"/>
              <a:t>2026/2/17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45BF6B9-95C2-4BF5-AB27-595B48866756}" type="slidenum">
              <a:rPr kumimoji="1" lang="ja-JP" altLang="en-US" smtClean="0"/>
              <a:t>‹#›</a:t>
            </a:fld>
            <a:endParaRPr kumimoji="1" lang="ja-JP" altLang="en-US"/>
          </a:p>
        </p:txBody>
      </p:sp>
    </p:spTree>
    <p:extLst>
      <p:ext uri="{BB962C8B-B14F-4D97-AF65-F5344CB8AC3E}">
        <p14:creationId xmlns:p14="http://schemas.microsoft.com/office/powerpoint/2010/main" val="3480010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74C9AC-A42C-480B-954E-439CBBF61547}" type="datetimeFigureOut">
              <a:rPr kumimoji="1" lang="ja-JP" altLang="en-US" smtClean="0"/>
              <a:t>2026/2/17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45BF6B9-95C2-4BF5-AB27-595B48866756}" type="slidenum">
              <a:rPr kumimoji="1" lang="ja-JP" altLang="en-US" smtClean="0"/>
              <a:t>‹#›</a:t>
            </a:fld>
            <a:endParaRPr kumimoji="1" lang="ja-JP" altLang="en-US"/>
          </a:p>
        </p:txBody>
      </p:sp>
    </p:spTree>
    <p:extLst>
      <p:ext uri="{BB962C8B-B14F-4D97-AF65-F5344CB8AC3E}">
        <p14:creationId xmlns:p14="http://schemas.microsoft.com/office/powerpoint/2010/main" val="2065171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788" y="539962"/>
            <a:ext cx="3932237" cy="1889866"/>
          </a:xfrm>
        </p:spPr>
        <p:txBody>
          <a:bodyPr anchor="b"/>
          <a:lstStyle>
            <a:lvl1pPr>
              <a:defRPr sz="3779"/>
            </a:lvl1pPr>
          </a:lstStyle>
          <a:p>
            <a:r>
              <a:rPr lang="ja-JP" altLang="en-US"/>
              <a:t>マスター タイトルの書式設定</a:t>
            </a:r>
            <a:endParaRPr lang="en-US" dirty="0"/>
          </a:p>
        </p:txBody>
      </p:sp>
      <p:sp>
        <p:nvSpPr>
          <p:cNvPr id="3" name="Content Placeholder 2"/>
          <p:cNvSpPr>
            <a:spLocks noGrp="1"/>
          </p:cNvSpPr>
          <p:nvPr>
            <p:ph idx="1"/>
          </p:nvPr>
        </p:nvSpPr>
        <p:spPr>
          <a:xfrm>
            <a:off x="5183188" y="1166169"/>
            <a:ext cx="6172200" cy="5755841"/>
          </a:xfrm>
        </p:spPr>
        <p:txBody>
          <a:bodyPr/>
          <a:lstStyle>
            <a:lvl1pPr>
              <a:defRPr sz="3779"/>
            </a:lvl1pPr>
            <a:lvl2pPr>
              <a:defRPr sz="3307"/>
            </a:lvl2pPr>
            <a:lvl3pPr>
              <a:defRPr sz="2834"/>
            </a:lvl3pPr>
            <a:lvl4pPr>
              <a:defRPr sz="2362"/>
            </a:lvl4pPr>
            <a:lvl5pPr>
              <a:defRPr sz="2362"/>
            </a:lvl5pPr>
            <a:lvl6pPr>
              <a:defRPr sz="2362"/>
            </a:lvl6pPr>
            <a:lvl7pPr>
              <a:defRPr sz="2362"/>
            </a:lvl7pPr>
            <a:lvl8pPr>
              <a:defRPr sz="2362"/>
            </a:lvl8pPr>
            <a:lvl9pPr>
              <a:defRPr sz="236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39788" y="2429828"/>
            <a:ext cx="3932237" cy="4501556"/>
          </a:xfrm>
        </p:spPr>
        <p:txBody>
          <a:bodyPr/>
          <a:lstStyle>
            <a:lvl1pPr marL="0" indent="0">
              <a:buNone/>
              <a:defRPr sz="1890"/>
            </a:lvl1pPr>
            <a:lvl2pPr marL="539953" indent="0">
              <a:buNone/>
              <a:defRPr sz="1653"/>
            </a:lvl2pPr>
            <a:lvl3pPr marL="1079906" indent="0">
              <a:buNone/>
              <a:defRPr sz="1417"/>
            </a:lvl3pPr>
            <a:lvl4pPr marL="1619860" indent="0">
              <a:buNone/>
              <a:defRPr sz="1181"/>
            </a:lvl4pPr>
            <a:lvl5pPr marL="2159813" indent="0">
              <a:buNone/>
              <a:defRPr sz="1181"/>
            </a:lvl5pPr>
            <a:lvl6pPr marL="2699766" indent="0">
              <a:buNone/>
              <a:defRPr sz="1181"/>
            </a:lvl6pPr>
            <a:lvl7pPr marL="3239719" indent="0">
              <a:buNone/>
              <a:defRPr sz="1181"/>
            </a:lvl7pPr>
            <a:lvl8pPr marL="3779672" indent="0">
              <a:buNone/>
              <a:defRPr sz="1181"/>
            </a:lvl8pPr>
            <a:lvl9pPr marL="4319626" indent="0">
              <a:buNone/>
              <a:defRPr sz="1181"/>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574C9AC-A42C-480B-954E-439CBBF61547}" type="datetimeFigureOut">
              <a:rPr kumimoji="1" lang="ja-JP" altLang="en-US" smtClean="0"/>
              <a:t>2026/2/17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5BF6B9-95C2-4BF5-AB27-595B48866756}" type="slidenum">
              <a:rPr kumimoji="1" lang="ja-JP" altLang="en-US" smtClean="0"/>
              <a:t>‹#›</a:t>
            </a:fld>
            <a:endParaRPr kumimoji="1" lang="ja-JP" altLang="en-US"/>
          </a:p>
        </p:txBody>
      </p:sp>
    </p:spTree>
    <p:extLst>
      <p:ext uri="{BB962C8B-B14F-4D97-AF65-F5344CB8AC3E}">
        <p14:creationId xmlns:p14="http://schemas.microsoft.com/office/powerpoint/2010/main" val="4275671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39788" y="539962"/>
            <a:ext cx="3932237" cy="1889866"/>
          </a:xfrm>
        </p:spPr>
        <p:txBody>
          <a:bodyPr anchor="b"/>
          <a:lstStyle>
            <a:lvl1pPr>
              <a:defRPr sz="3779"/>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183188" y="1166169"/>
            <a:ext cx="6172200" cy="5755841"/>
          </a:xfrm>
        </p:spPr>
        <p:txBody>
          <a:bodyPr anchor="t"/>
          <a:lstStyle>
            <a:lvl1pPr marL="0" indent="0">
              <a:buNone/>
              <a:defRPr sz="3779"/>
            </a:lvl1pPr>
            <a:lvl2pPr marL="539953" indent="0">
              <a:buNone/>
              <a:defRPr sz="3307"/>
            </a:lvl2pPr>
            <a:lvl3pPr marL="1079906" indent="0">
              <a:buNone/>
              <a:defRPr sz="2834"/>
            </a:lvl3pPr>
            <a:lvl4pPr marL="1619860" indent="0">
              <a:buNone/>
              <a:defRPr sz="2362"/>
            </a:lvl4pPr>
            <a:lvl5pPr marL="2159813" indent="0">
              <a:buNone/>
              <a:defRPr sz="2362"/>
            </a:lvl5pPr>
            <a:lvl6pPr marL="2699766" indent="0">
              <a:buNone/>
              <a:defRPr sz="2362"/>
            </a:lvl6pPr>
            <a:lvl7pPr marL="3239719" indent="0">
              <a:buNone/>
              <a:defRPr sz="2362"/>
            </a:lvl7pPr>
            <a:lvl8pPr marL="3779672" indent="0">
              <a:buNone/>
              <a:defRPr sz="2362"/>
            </a:lvl8pPr>
            <a:lvl9pPr marL="4319626" indent="0">
              <a:buNone/>
              <a:defRPr sz="2362"/>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39788" y="2429828"/>
            <a:ext cx="3932237" cy="4501556"/>
          </a:xfrm>
        </p:spPr>
        <p:txBody>
          <a:bodyPr/>
          <a:lstStyle>
            <a:lvl1pPr marL="0" indent="0">
              <a:buNone/>
              <a:defRPr sz="1890"/>
            </a:lvl1pPr>
            <a:lvl2pPr marL="539953" indent="0">
              <a:buNone/>
              <a:defRPr sz="1653"/>
            </a:lvl2pPr>
            <a:lvl3pPr marL="1079906" indent="0">
              <a:buNone/>
              <a:defRPr sz="1417"/>
            </a:lvl3pPr>
            <a:lvl4pPr marL="1619860" indent="0">
              <a:buNone/>
              <a:defRPr sz="1181"/>
            </a:lvl4pPr>
            <a:lvl5pPr marL="2159813" indent="0">
              <a:buNone/>
              <a:defRPr sz="1181"/>
            </a:lvl5pPr>
            <a:lvl6pPr marL="2699766" indent="0">
              <a:buNone/>
              <a:defRPr sz="1181"/>
            </a:lvl6pPr>
            <a:lvl7pPr marL="3239719" indent="0">
              <a:buNone/>
              <a:defRPr sz="1181"/>
            </a:lvl7pPr>
            <a:lvl8pPr marL="3779672" indent="0">
              <a:buNone/>
              <a:defRPr sz="1181"/>
            </a:lvl8pPr>
            <a:lvl9pPr marL="4319626" indent="0">
              <a:buNone/>
              <a:defRPr sz="1181"/>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574C9AC-A42C-480B-954E-439CBBF61547}" type="datetimeFigureOut">
              <a:rPr kumimoji="1" lang="ja-JP" altLang="en-US" smtClean="0"/>
              <a:t>2026/2/17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45BF6B9-95C2-4BF5-AB27-595B48866756}" type="slidenum">
              <a:rPr kumimoji="1" lang="ja-JP" altLang="en-US" smtClean="0"/>
              <a:t>‹#›</a:t>
            </a:fld>
            <a:endParaRPr kumimoji="1" lang="ja-JP" altLang="en-US"/>
          </a:p>
        </p:txBody>
      </p:sp>
    </p:spTree>
    <p:extLst>
      <p:ext uri="{BB962C8B-B14F-4D97-AF65-F5344CB8AC3E}">
        <p14:creationId xmlns:p14="http://schemas.microsoft.com/office/powerpoint/2010/main" val="2322698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574C9AC-A42C-480B-954E-439CBBF61547}" type="datetimeFigureOut">
              <a:rPr kumimoji="1" lang="ja-JP" altLang="en-US" smtClean="0"/>
              <a:t>2026/2/17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5BF6B9-95C2-4BF5-AB27-595B48866756}" type="slidenum">
              <a:rPr kumimoji="1" lang="ja-JP" altLang="en-US" smtClean="0"/>
              <a:t>‹#›</a:t>
            </a:fld>
            <a:endParaRPr kumimoji="1" lang="ja-JP" altLang="en-US"/>
          </a:p>
        </p:txBody>
      </p:sp>
    </p:spTree>
    <p:extLst>
      <p:ext uri="{BB962C8B-B14F-4D97-AF65-F5344CB8AC3E}">
        <p14:creationId xmlns:p14="http://schemas.microsoft.com/office/powerpoint/2010/main" val="3191360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431220"/>
            <a:ext cx="2628900" cy="686388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1" y="431220"/>
            <a:ext cx="7734300" cy="686388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574C9AC-A42C-480B-954E-439CBBF61547}" type="datetimeFigureOut">
              <a:rPr kumimoji="1" lang="ja-JP" altLang="en-US" smtClean="0"/>
              <a:t>2026/2/17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45BF6B9-95C2-4BF5-AB27-595B48866756}" type="slidenum">
              <a:rPr kumimoji="1" lang="ja-JP" altLang="en-US" smtClean="0"/>
              <a:t>‹#›</a:t>
            </a:fld>
            <a:endParaRPr kumimoji="1" lang="ja-JP" altLang="en-US"/>
          </a:p>
        </p:txBody>
      </p:sp>
    </p:spTree>
    <p:extLst>
      <p:ext uri="{BB962C8B-B14F-4D97-AF65-F5344CB8AC3E}">
        <p14:creationId xmlns:p14="http://schemas.microsoft.com/office/powerpoint/2010/main" val="3390633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431221"/>
            <a:ext cx="10515600" cy="1565514"/>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38200" y="2156097"/>
            <a:ext cx="10515600" cy="513901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38200" y="7506969"/>
            <a:ext cx="2743200" cy="431219"/>
          </a:xfrm>
          <a:prstGeom prst="rect">
            <a:avLst/>
          </a:prstGeom>
        </p:spPr>
        <p:txBody>
          <a:bodyPr vert="horz" lIns="91440" tIns="45720" rIns="91440" bIns="45720" rtlCol="0" anchor="ctr"/>
          <a:lstStyle>
            <a:lvl1pPr algn="l">
              <a:defRPr sz="1417">
                <a:solidFill>
                  <a:schemeClr val="tx1">
                    <a:tint val="82000"/>
                  </a:schemeClr>
                </a:solidFill>
              </a:defRPr>
            </a:lvl1pPr>
          </a:lstStyle>
          <a:p>
            <a:fld id="{9574C9AC-A42C-480B-954E-439CBBF61547}" type="datetimeFigureOut">
              <a:rPr kumimoji="1" lang="ja-JP" altLang="en-US" smtClean="0"/>
              <a:t>2026/2/17</a:t>
            </a:fld>
            <a:endParaRPr kumimoji="1" lang="ja-JP" altLang="en-US"/>
          </a:p>
        </p:txBody>
      </p:sp>
      <p:sp>
        <p:nvSpPr>
          <p:cNvPr id="5" name="Footer Placeholder 4"/>
          <p:cNvSpPr>
            <a:spLocks noGrp="1"/>
          </p:cNvSpPr>
          <p:nvPr>
            <p:ph type="ftr" sz="quarter" idx="3"/>
          </p:nvPr>
        </p:nvSpPr>
        <p:spPr>
          <a:xfrm>
            <a:off x="4038600" y="7506969"/>
            <a:ext cx="4114800" cy="431219"/>
          </a:xfrm>
          <a:prstGeom prst="rect">
            <a:avLst/>
          </a:prstGeom>
        </p:spPr>
        <p:txBody>
          <a:bodyPr vert="horz" lIns="91440" tIns="45720" rIns="91440" bIns="45720" rtlCol="0" anchor="ctr"/>
          <a:lstStyle>
            <a:lvl1pPr algn="ctr">
              <a:defRPr sz="1417">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8610600" y="7506969"/>
            <a:ext cx="2743200" cy="431219"/>
          </a:xfrm>
          <a:prstGeom prst="rect">
            <a:avLst/>
          </a:prstGeom>
        </p:spPr>
        <p:txBody>
          <a:bodyPr vert="horz" lIns="91440" tIns="45720" rIns="91440" bIns="45720" rtlCol="0" anchor="ctr"/>
          <a:lstStyle>
            <a:lvl1pPr algn="r">
              <a:defRPr sz="1417">
                <a:solidFill>
                  <a:schemeClr val="tx1">
                    <a:tint val="82000"/>
                  </a:schemeClr>
                </a:solidFill>
              </a:defRPr>
            </a:lvl1pPr>
          </a:lstStyle>
          <a:p>
            <a:fld id="{E45BF6B9-95C2-4BF5-AB27-595B48866756}" type="slidenum">
              <a:rPr kumimoji="1" lang="ja-JP" altLang="en-US" smtClean="0"/>
              <a:t>‹#›</a:t>
            </a:fld>
            <a:endParaRPr kumimoji="1" lang="ja-JP" altLang="en-US"/>
          </a:p>
        </p:txBody>
      </p:sp>
    </p:spTree>
    <p:extLst>
      <p:ext uri="{BB962C8B-B14F-4D97-AF65-F5344CB8AC3E}">
        <p14:creationId xmlns:p14="http://schemas.microsoft.com/office/powerpoint/2010/main" val="346325078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079906" rtl="0" eaLnBrk="1" latinLnBrk="0" hangingPunct="1">
        <a:lnSpc>
          <a:spcPct val="90000"/>
        </a:lnSpc>
        <a:spcBef>
          <a:spcPct val="0"/>
        </a:spcBef>
        <a:buNone/>
        <a:defRPr kumimoji="1" sz="5196" kern="1200">
          <a:solidFill>
            <a:schemeClr val="tx1"/>
          </a:solidFill>
          <a:latin typeface="+mj-lt"/>
          <a:ea typeface="+mj-ea"/>
          <a:cs typeface="+mj-cs"/>
        </a:defRPr>
      </a:lvl1pPr>
    </p:titleStyle>
    <p:bodyStyle>
      <a:lvl1pPr marL="269977" indent="-269977" algn="l" defTabSz="1079906" rtl="0" eaLnBrk="1" latinLnBrk="0" hangingPunct="1">
        <a:lnSpc>
          <a:spcPct val="90000"/>
        </a:lnSpc>
        <a:spcBef>
          <a:spcPts val="1181"/>
        </a:spcBef>
        <a:buFont typeface="Arial" panose="020B0604020202020204" pitchFamily="34" charset="0"/>
        <a:buChar char="•"/>
        <a:defRPr kumimoji="1" sz="3307" kern="1200">
          <a:solidFill>
            <a:schemeClr val="tx1"/>
          </a:solidFill>
          <a:latin typeface="+mn-lt"/>
          <a:ea typeface="+mn-ea"/>
          <a:cs typeface="+mn-cs"/>
        </a:defRPr>
      </a:lvl1pPr>
      <a:lvl2pPr marL="809930" indent="-269977" algn="l" defTabSz="1079906" rtl="0" eaLnBrk="1" latinLnBrk="0" hangingPunct="1">
        <a:lnSpc>
          <a:spcPct val="90000"/>
        </a:lnSpc>
        <a:spcBef>
          <a:spcPts val="591"/>
        </a:spcBef>
        <a:buFont typeface="Arial" panose="020B0604020202020204" pitchFamily="34" charset="0"/>
        <a:buChar char="•"/>
        <a:defRPr kumimoji="1" sz="2834" kern="1200">
          <a:solidFill>
            <a:schemeClr val="tx1"/>
          </a:solidFill>
          <a:latin typeface="+mn-lt"/>
          <a:ea typeface="+mn-ea"/>
          <a:cs typeface="+mn-cs"/>
        </a:defRPr>
      </a:lvl2pPr>
      <a:lvl3pPr marL="1349883" indent="-269977" algn="l" defTabSz="1079906" rtl="0" eaLnBrk="1" latinLnBrk="0" hangingPunct="1">
        <a:lnSpc>
          <a:spcPct val="90000"/>
        </a:lnSpc>
        <a:spcBef>
          <a:spcPts val="591"/>
        </a:spcBef>
        <a:buFont typeface="Arial" panose="020B0604020202020204" pitchFamily="34" charset="0"/>
        <a:buChar char="•"/>
        <a:defRPr kumimoji="1" sz="2362" kern="1200">
          <a:solidFill>
            <a:schemeClr val="tx1"/>
          </a:solidFill>
          <a:latin typeface="+mn-lt"/>
          <a:ea typeface="+mn-ea"/>
          <a:cs typeface="+mn-cs"/>
        </a:defRPr>
      </a:lvl3pPr>
      <a:lvl4pPr marL="1889836" indent="-269977" algn="l" defTabSz="1079906" rtl="0" eaLnBrk="1" latinLnBrk="0" hangingPunct="1">
        <a:lnSpc>
          <a:spcPct val="90000"/>
        </a:lnSpc>
        <a:spcBef>
          <a:spcPts val="591"/>
        </a:spcBef>
        <a:buFont typeface="Arial" panose="020B0604020202020204" pitchFamily="34" charset="0"/>
        <a:buChar char="•"/>
        <a:defRPr kumimoji="1" sz="2126" kern="1200">
          <a:solidFill>
            <a:schemeClr val="tx1"/>
          </a:solidFill>
          <a:latin typeface="+mn-lt"/>
          <a:ea typeface="+mn-ea"/>
          <a:cs typeface="+mn-cs"/>
        </a:defRPr>
      </a:lvl4pPr>
      <a:lvl5pPr marL="2429789" indent="-269977" algn="l" defTabSz="1079906" rtl="0" eaLnBrk="1" latinLnBrk="0" hangingPunct="1">
        <a:lnSpc>
          <a:spcPct val="90000"/>
        </a:lnSpc>
        <a:spcBef>
          <a:spcPts val="591"/>
        </a:spcBef>
        <a:buFont typeface="Arial" panose="020B0604020202020204" pitchFamily="34" charset="0"/>
        <a:buChar char="•"/>
        <a:defRPr kumimoji="1" sz="2126" kern="1200">
          <a:solidFill>
            <a:schemeClr val="tx1"/>
          </a:solidFill>
          <a:latin typeface="+mn-lt"/>
          <a:ea typeface="+mn-ea"/>
          <a:cs typeface="+mn-cs"/>
        </a:defRPr>
      </a:lvl5pPr>
      <a:lvl6pPr marL="2969743" indent="-269977" algn="l" defTabSz="1079906" rtl="0" eaLnBrk="1" latinLnBrk="0" hangingPunct="1">
        <a:lnSpc>
          <a:spcPct val="90000"/>
        </a:lnSpc>
        <a:spcBef>
          <a:spcPts val="591"/>
        </a:spcBef>
        <a:buFont typeface="Arial" panose="020B0604020202020204" pitchFamily="34" charset="0"/>
        <a:buChar char="•"/>
        <a:defRPr kumimoji="1" sz="2126" kern="1200">
          <a:solidFill>
            <a:schemeClr val="tx1"/>
          </a:solidFill>
          <a:latin typeface="+mn-lt"/>
          <a:ea typeface="+mn-ea"/>
          <a:cs typeface="+mn-cs"/>
        </a:defRPr>
      </a:lvl6pPr>
      <a:lvl7pPr marL="3509696" indent="-269977" algn="l" defTabSz="1079906" rtl="0" eaLnBrk="1" latinLnBrk="0" hangingPunct="1">
        <a:lnSpc>
          <a:spcPct val="90000"/>
        </a:lnSpc>
        <a:spcBef>
          <a:spcPts val="591"/>
        </a:spcBef>
        <a:buFont typeface="Arial" panose="020B0604020202020204" pitchFamily="34" charset="0"/>
        <a:buChar char="•"/>
        <a:defRPr kumimoji="1" sz="2126" kern="1200">
          <a:solidFill>
            <a:schemeClr val="tx1"/>
          </a:solidFill>
          <a:latin typeface="+mn-lt"/>
          <a:ea typeface="+mn-ea"/>
          <a:cs typeface="+mn-cs"/>
        </a:defRPr>
      </a:lvl7pPr>
      <a:lvl8pPr marL="4049649" indent="-269977" algn="l" defTabSz="1079906" rtl="0" eaLnBrk="1" latinLnBrk="0" hangingPunct="1">
        <a:lnSpc>
          <a:spcPct val="90000"/>
        </a:lnSpc>
        <a:spcBef>
          <a:spcPts val="591"/>
        </a:spcBef>
        <a:buFont typeface="Arial" panose="020B0604020202020204" pitchFamily="34" charset="0"/>
        <a:buChar char="•"/>
        <a:defRPr kumimoji="1" sz="2126" kern="1200">
          <a:solidFill>
            <a:schemeClr val="tx1"/>
          </a:solidFill>
          <a:latin typeface="+mn-lt"/>
          <a:ea typeface="+mn-ea"/>
          <a:cs typeface="+mn-cs"/>
        </a:defRPr>
      </a:lvl8pPr>
      <a:lvl9pPr marL="4589602" indent="-269977" algn="l" defTabSz="1079906" rtl="0" eaLnBrk="1" latinLnBrk="0" hangingPunct="1">
        <a:lnSpc>
          <a:spcPct val="90000"/>
        </a:lnSpc>
        <a:spcBef>
          <a:spcPts val="591"/>
        </a:spcBef>
        <a:buFont typeface="Arial" panose="020B0604020202020204" pitchFamily="34" charset="0"/>
        <a:buChar char="•"/>
        <a:defRPr kumimoji="1" sz="2126" kern="1200">
          <a:solidFill>
            <a:schemeClr val="tx1"/>
          </a:solidFill>
          <a:latin typeface="+mn-lt"/>
          <a:ea typeface="+mn-ea"/>
          <a:cs typeface="+mn-cs"/>
        </a:defRPr>
      </a:lvl9pPr>
    </p:bodyStyle>
    <p:otherStyle>
      <a:defPPr>
        <a:defRPr lang="en-US"/>
      </a:defPPr>
      <a:lvl1pPr marL="0" algn="l" defTabSz="1079906" rtl="0" eaLnBrk="1" latinLnBrk="0" hangingPunct="1">
        <a:defRPr kumimoji="1" sz="2126" kern="1200">
          <a:solidFill>
            <a:schemeClr val="tx1"/>
          </a:solidFill>
          <a:latin typeface="+mn-lt"/>
          <a:ea typeface="+mn-ea"/>
          <a:cs typeface="+mn-cs"/>
        </a:defRPr>
      </a:lvl1pPr>
      <a:lvl2pPr marL="539953" algn="l" defTabSz="1079906" rtl="0" eaLnBrk="1" latinLnBrk="0" hangingPunct="1">
        <a:defRPr kumimoji="1" sz="2126" kern="1200">
          <a:solidFill>
            <a:schemeClr val="tx1"/>
          </a:solidFill>
          <a:latin typeface="+mn-lt"/>
          <a:ea typeface="+mn-ea"/>
          <a:cs typeface="+mn-cs"/>
        </a:defRPr>
      </a:lvl2pPr>
      <a:lvl3pPr marL="1079906" algn="l" defTabSz="1079906" rtl="0" eaLnBrk="1" latinLnBrk="0" hangingPunct="1">
        <a:defRPr kumimoji="1" sz="2126" kern="1200">
          <a:solidFill>
            <a:schemeClr val="tx1"/>
          </a:solidFill>
          <a:latin typeface="+mn-lt"/>
          <a:ea typeface="+mn-ea"/>
          <a:cs typeface="+mn-cs"/>
        </a:defRPr>
      </a:lvl3pPr>
      <a:lvl4pPr marL="1619860" algn="l" defTabSz="1079906" rtl="0" eaLnBrk="1" latinLnBrk="0" hangingPunct="1">
        <a:defRPr kumimoji="1" sz="2126" kern="1200">
          <a:solidFill>
            <a:schemeClr val="tx1"/>
          </a:solidFill>
          <a:latin typeface="+mn-lt"/>
          <a:ea typeface="+mn-ea"/>
          <a:cs typeface="+mn-cs"/>
        </a:defRPr>
      </a:lvl4pPr>
      <a:lvl5pPr marL="2159813" algn="l" defTabSz="1079906" rtl="0" eaLnBrk="1" latinLnBrk="0" hangingPunct="1">
        <a:defRPr kumimoji="1" sz="2126" kern="1200">
          <a:solidFill>
            <a:schemeClr val="tx1"/>
          </a:solidFill>
          <a:latin typeface="+mn-lt"/>
          <a:ea typeface="+mn-ea"/>
          <a:cs typeface="+mn-cs"/>
        </a:defRPr>
      </a:lvl5pPr>
      <a:lvl6pPr marL="2699766" algn="l" defTabSz="1079906" rtl="0" eaLnBrk="1" latinLnBrk="0" hangingPunct="1">
        <a:defRPr kumimoji="1" sz="2126" kern="1200">
          <a:solidFill>
            <a:schemeClr val="tx1"/>
          </a:solidFill>
          <a:latin typeface="+mn-lt"/>
          <a:ea typeface="+mn-ea"/>
          <a:cs typeface="+mn-cs"/>
        </a:defRPr>
      </a:lvl6pPr>
      <a:lvl7pPr marL="3239719" algn="l" defTabSz="1079906" rtl="0" eaLnBrk="1" latinLnBrk="0" hangingPunct="1">
        <a:defRPr kumimoji="1" sz="2126" kern="1200">
          <a:solidFill>
            <a:schemeClr val="tx1"/>
          </a:solidFill>
          <a:latin typeface="+mn-lt"/>
          <a:ea typeface="+mn-ea"/>
          <a:cs typeface="+mn-cs"/>
        </a:defRPr>
      </a:lvl7pPr>
      <a:lvl8pPr marL="3779672" algn="l" defTabSz="1079906" rtl="0" eaLnBrk="1" latinLnBrk="0" hangingPunct="1">
        <a:defRPr kumimoji="1" sz="2126" kern="1200">
          <a:solidFill>
            <a:schemeClr val="tx1"/>
          </a:solidFill>
          <a:latin typeface="+mn-lt"/>
          <a:ea typeface="+mn-ea"/>
          <a:cs typeface="+mn-cs"/>
        </a:defRPr>
      </a:lvl8pPr>
      <a:lvl9pPr marL="4319626" algn="l" defTabSz="1079906" rtl="0" eaLnBrk="1" latinLnBrk="0" hangingPunct="1">
        <a:defRPr kumimoji="1" sz="212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png"/><Relationship Id="rId4" Type="http://schemas.openxmlformats.org/officeDocument/2006/relationships/customXml" Target="../ink/ink1.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alpha val="30000"/>
          </a:schemeClr>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D54F20-6634-0C39-63B4-7510AC9553DD}"/>
              </a:ext>
            </a:extLst>
          </p:cNvPr>
          <p:cNvSpPr>
            <a:spLocks noGrp="1"/>
          </p:cNvSpPr>
          <p:nvPr>
            <p:ph type="ctrTitle"/>
          </p:nvPr>
        </p:nvSpPr>
        <p:spPr>
          <a:xfrm>
            <a:off x="1674507" y="23465"/>
            <a:ext cx="4250217" cy="432800"/>
          </a:xfrm>
        </p:spPr>
        <p:txBody>
          <a:bodyPr anchor="ctr">
            <a:normAutofit/>
          </a:bodyPr>
          <a:lstStyle/>
          <a:p>
            <a:pPr algn="r">
              <a:lnSpc>
                <a:spcPct val="100000"/>
              </a:lnSpc>
            </a:pPr>
            <a:r>
              <a:rPr lang="ja-JP" altLang="en-US" sz="1984" dirty="0"/>
              <a:t>門川町地域福祉総合計画の概要</a:t>
            </a:r>
            <a:endParaRPr lang="ja-JP" altLang="en-US" sz="1213" dirty="0"/>
          </a:p>
        </p:txBody>
      </p:sp>
      <p:sp>
        <p:nvSpPr>
          <p:cNvPr id="3" name="字幕 2">
            <a:extLst>
              <a:ext uri="{FF2B5EF4-FFF2-40B4-BE49-F238E27FC236}">
                <a16:creationId xmlns:a16="http://schemas.microsoft.com/office/drawing/2014/main" id="{AB531CE1-2F44-3D79-2509-56DB5A1AC90D}"/>
              </a:ext>
            </a:extLst>
          </p:cNvPr>
          <p:cNvSpPr>
            <a:spLocks noGrp="1"/>
          </p:cNvSpPr>
          <p:nvPr>
            <p:ph type="subTitle" idx="1"/>
          </p:nvPr>
        </p:nvSpPr>
        <p:spPr>
          <a:xfrm>
            <a:off x="53778" y="1199079"/>
            <a:ext cx="5870946" cy="920611"/>
          </a:xfrm>
        </p:spPr>
        <p:txBody>
          <a:bodyPr>
            <a:normAutofit/>
          </a:bodyPr>
          <a:lstStyle/>
          <a:p>
            <a:pPr algn="l">
              <a:lnSpc>
                <a:spcPts val="1500"/>
              </a:lnSpc>
            </a:pPr>
            <a:r>
              <a:rPr lang="ja-JP" altLang="en-US" sz="1100" dirty="0"/>
              <a:t>　</a:t>
            </a:r>
            <a:r>
              <a:rPr lang="ja-JP" altLang="ja-JP" sz="1100" dirty="0"/>
              <a:t>地域福祉とは、住民同士が支え合いながら、行政や福祉関係者と協力して地域の福祉課題を解決していく考え方です。地域の課題に対し、地域全体で取り組むことで、年齢や障がいの有無にかかわらず、誰もが住み慣れた地域で自分らしく安心して暮らし続けられる「地域共生社会」の実現を目指します。</a:t>
            </a:r>
            <a:endParaRPr lang="ja-JP" altLang="en-US" sz="1100" dirty="0"/>
          </a:p>
        </p:txBody>
      </p:sp>
      <p:sp>
        <p:nvSpPr>
          <p:cNvPr id="4" name="タイトル 1">
            <a:extLst>
              <a:ext uri="{FF2B5EF4-FFF2-40B4-BE49-F238E27FC236}">
                <a16:creationId xmlns:a16="http://schemas.microsoft.com/office/drawing/2014/main" id="{4A0493E8-E9CE-2265-E8F2-7CFD65329984}"/>
              </a:ext>
            </a:extLst>
          </p:cNvPr>
          <p:cNvSpPr txBox="1">
            <a:spLocks/>
          </p:cNvSpPr>
          <p:nvPr/>
        </p:nvSpPr>
        <p:spPr>
          <a:xfrm>
            <a:off x="6153581" y="34403"/>
            <a:ext cx="4250217" cy="432801"/>
          </a:xfrm>
          <a:prstGeom prst="rect">
            <a:avLst/>
          </a:prstGeom>
        </p:spPr>
        <p:txBody>
          <a:bodyPr vert="horz" lIns="100796" tIns="50398" rIns="100796" bIns="50398" rtlCol="0" anchor="ctr">
            <a:normAutofit fontScale="92500" lnSpcReduction="10000"/>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ct val="100000"/>
              </a:lnSpc>
            </a:pPr>
            <a:r>
              <a:rPr lang="ja-JP" altLang="en-US" sz="1213" dirty="0"/>
              <a:t>第４次門川町地域福祉計画</a:t>
            </a:r>
            <a:br>
              <a:rPr lang="en-US" altLang="ja-JP" sz="1213" dirty="0"/>
            </a:br>
            <a:r>
              <a:rPr lang="ja-JP" altLang="en-US" sz="1213" dirty="0"/>
              <a:t>第６次門川町社会福祉協議会地域福祉活動計画</a:t>
            </a:r>
          </a:p>
        </p:txBody>
      </p:sp>
      <p:sp>
        <p:nvSpPr>
          <p:cNvPr id="5" name="タイトル 1">
            <a:extLst>
              <a:ext uri="{FF2B5EF4-FFF2-40B4-BE49-F238E27FC236}">
                <a16:creationId xmlns:a16="http://schemas.microsoft.com/office/drawing/2014/main" id="{7ED4A581-EAFC-0386-B14A-43CF4ACDD242}"/>
              </a:ext>
            </a:extLst>
          </p:cNvPr>
          <p:cNvSpPr txBox="1">
            <a:spLocks/>
          </p:cNvSpPr>
          <p:nvPr/>
        </p:nvSpPr>
        <p:spPr>
          <a:xfrm>
            <a:off x="42779" y="567924"/>
            <a:ext cx="5891503" cy="275741"/>
          </a:xfrm>
          <a:prstGeom prst="rect">
            <a:avLst/>
          </a:prstGeom>
          <a:solidFill>
            <a:schemeClr val="tx2">
              <a:lumMod val="10000"/>
              <a:lumOff val="90000"/>
            </a:schemeClr>
          </a:solidFill>
        </p:spPr>
        <p:txBody>
          <a:bodyPr vert="horz" lIns="100796" tIns="50398" rIns="100796" bIns="50398" rtlCol="0" anchor="ctr">
            <a:normAutofit lnSpcReduction="10000"/>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ct val="100000"/>
              </a:lnSpc>
            </a:pPr>
            <a:r>
              <a:rPr lang="ja-JP" altLang="en-US" sz="1213" b="1" dirty="0"/>
              <a:t>第１章　計画の策定にあたって</a:t>
            </a:r>
          </a:p>
        </p:txBody>
      </p:sp>
      <p:sp>
        <p:nvSpPr>
          <p:cNvPr id="6" name="字幕 2">
            <a:extLst>
              <a:ext uri="{FF2B5EF4-FFF2-40B4-BE49-F238E27FC236}">
                <a16:creationId xmlns:a16="http://schemas.microsoft.com/office/drawing/2014/main" id="{A555CCDA-C00E-64EF-F5E2-9C1F9FE67BE4}"/>
              </a:ext>
            </a:extLst>
          </p:cNvPr>
          <p:cNvSpPr txBox="1">
            <a:spLocks/>
          </p:cNvSpPr>
          <p:nvPr/>
        </p:nvSpPr>
        <p:spPr>
          <a:xfrm>
            <a:off x="46580" y="884844"/>
            <a:ext cx="5891504" cy="4714915"/>
          </a:xfrm>
          <a:prstGeom prst="rect">
            <a:avLst/>
          </a:prstGeom>
          <a:ln w="12700">
            <a:solidFill>
              <a:srgbClr val="002060"/>
            </a:solidFill>
          </a:ln>
        </p:spPr>
        <p:txBody>
          <a:bodyPr vert="horz" lIns="100796" tIns="50398" rIns="100796" bIns="50398"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endParaRPr lang="ja-JP" altLang="en-US" sz="1213" dirty="0"/>
          </a:p>
        </p:txBody>
      </p:sp>
      <p:sp>
        <p:nvSpPr>
          <p:cNvPr id="11" name="字幕 2">
            <a:extLst>
              <a:ext uri="{FF2B5EF4-FFF2-40B4-BE49-F238E27FC236}">
                <a16:creationId xmlns:a16="http://schemas.microsoft.com/office/drawing/2014/main" id="{7B293DE5-A49E-3E44-CDB6-DDAA13D1E78D}"/>
              </a:ext>
            </a:extLst>
          </p:cNvPr>
          <p:cNvSpPr txBox="1">
            <a:spLocks/>
          </p:cNvSpPr>
          <p:nvPr/>
        </p:nvSpPr>
        <p:spPr>
          <a:xfrm>
            <a:off x="53778" y="2296643"/>
            <a:ext cx="5886633" cy="1483846"/>
          </a:xfrm>
          <a:prstGeom prst="rect">
            <a:avLst/>
          </a:prstGeom>
        </p:spPr>
        <p:txBody>
          <a:bodyPr vert="horz" lIns="100796" tIns="50398" rIns="100796" bIns="50398"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ts val="1500"/>
              </a:lnSpc>
              <a:spcBef>
                <a:spcPts val="0"/>
              </a:spcBef>
            </a:pPr>
            <a:r>
              <a:rPr lang="ja-JP" altLang="en-US" sz="1213" dirty="0">
                <a:latin typeface="+mj-ea"/>
                <a:ea typeface="+mj-ea"/>
              </a:rPr>
              <a:t>　</a:t>
            </a:r>
            <a:r>
              <a:rPr lang="ja-JP" altLang="ja-JP" sz="1100" dirty="0">
                <a:latin typeface="+mn-ea"/>
              </a:rPr>
              <a:t>近年では、人口減少や少子高齢化、自然災害リスクの高まり、地域のつながりの希薄化、貧困や</a:t>
            </a:r>
            <a:r>
              <a:rPr lang="en-US" altLang="ja-JP" sz="1100" dirty="0">
                <a:latin typeface="+mn-ea"/>
              </a:rPr>
              <a:t>8050</a:t>
            </a:r>
            <a:r>
              <a:rPr lang="ja-JP" altLang="ja-JP" sz="1100" dirty="0">
                <a:latin typeface="+mn-ea"/>
              </a:rPr>
              <a:t>問題など福祉課題の複雑化を背景に、地域を取り巻く環境が大きく変化しています。こうした状況を踏まえ、住み慣れた地域で誰もが安心して暮らせる「地域共生社会」の実現を目指し、包括的・重層的な支援体制の整備が求められています。</a:t>
            </a:r>
            <a:endParaRPr lang="en-US" altLang="ja-JP" sz="1100" dirty="0">
              <a:latin typeface="+mn-ea"/>
            </a:endParaRPr>
          </a:p>
          <a:p>
            <a:pPr algn="l">
              <a:lnSpc>
                <a:spcPts val="1500"/>
              </a:lnSpc>
              <a:spcBef>
                <a:spcPts val="0"/>
              </a:spcBef>
            </a:pPr>
            <a:r>
              <a:rPr lang="ja-JP" altLang="en-US" sz="1100" dirty="0">
                <a:latin typeface="+mn-ea"/>
              </a:rPr>
              <a:t>　</a:t>
            </a:r>
            <a:r>
              <a:rPr lang="ja-JP" altLang="ja-JP" sz="1100" dirty="0">
                <a:latin typeface="+mn-ea"/>
              </a:rPr>
              <a:t>そのため、本町においても、「地域共生社会」の実現に向けて取組を進めていくため、地域福祉計画と地域福祉活動計画を一体化し、重層的支援体制整備、成年後見制度利用促進、再犯防止推進を盛り込んだ「門川町地域福祉総合計画」を策定します。</a:t>
            </a:r>
          </a:p>
        </p:txBody>
      </p:sp>
      <p:pic>
        <p:nvPicPr>
          <p:cNvPr id="19" name="図 18">
            <a:extLst>
              <a:ext uri="{FF2B5EF4-FFF2-40B4-BE49-F238E27FC236}">
                <a16:creationId xmlns:a16="http://schemas.microsoft.com/office/drawing/2014/main" id="{D4886B33-BB4B-1EEF-0B16-0C93D8B41F2A}"/>
              </a:ext>
            </a:extLst>
          </p:cNvPr>
          <p:cNvPicPr>
            <a:picLocks noChangeAspect="1"/>
          </p:cNvPicPr>
          <p:nvPr/>
        </p:nvPicPr>
        <p:blipFill>
          <a:blip r:embed="rId3"/>
          <a:stretch>
            <a:fillRect/>
          </a:stretch>
        </p:blipFill>
        <p:spPr>
          <a:xfrm>
            <a:off x="4428675" y="7163589"/>
            <a:ext cx="1310052" cy="764640"/>
          </a:xfrm>
          <a:prstGeom prst="rect">
            <a:avLst/>
          </a:prstGeom>
        </p:spPr>
      </p:pic>
      <p:sp>
        <p:nvSpPr>
          <p:cNvPr id="32" name="タイトル 1">
            <a:extLst>
              <a:ext uri="{FF2B5EF4-FFF2-40B4-BE49-F238E27FC236}">
                <a16:creationId xmlns:a16="http://schemas.microsoft.com/office/drawing/2014/main" id="{F00AD472-0209-54E3-A135-1495CD8A9A39}"/>
              </a:ext>
            </a:extLst>
          </p:cNvPr>
          <p:cNvSpPr txBox="1">
            <a:spLocks/>
          </p:cNvSpPr>
          <p:nvPr/>
        </p:nvSpPr>
        <p:spPr>
          <a:xfrm>
            <a:off x="33223" y="5688644"/>
            <a:ext cx="5891503" cy="284093"/>
          </a:xfrm>
          <a:prstGeom prst="rect">
            <a:avLst/>
          </a:prstGeom>
          <a:solidFill>
            <a:schemeClr val="tx2">
              <a:lumMod val="10000"/>
              <a:lumOff val="90000"/>
            </a:schemeClr>
          </a:solidFill>
        </p:spPr>
        <p:txBody>
          <a:bodyPr vert="horz" lIns="100796" tIns="50398" rIns="100796" bIns="50398" rtlCol="0" anchor="ctr">
            <a:normAutofit lnSpcReduction="10000"/>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ct val="100000"/>
              </a:lnSpc>
            </a:pPr>
            <a:r>
              <a:rPr lang="ja-JP" altLang="en-US" sz="1213" b="1" dirty="0"/>
              <a:t>第３章　計画の基本方針</a:t>
            </a:r>
          </a:p>
        </p:txBody>
      </p:sp>
      <p:sp>
        <p:nvSpPr>
          <p:cNvPr id="33" name="字幕 2">
            <a:extLst>
              <a:ext uri="{FF2B5EF4-FFF2-40B4-BE49-F238E27FC236}">
                <a16:creationId xmlns:a16="http://schemas.microsoft.com/office/drawing/2014/main" id="{531DC6E7-DB55-B0E0-DBD6-2DA162209D6D}"/>
              </a:ext>
            </a:extLst>
          </p:cNvPr>
          <p:cNvSpPr txBox="1">
            <a:spLocks/>
          </p:cNvSpPr>
          <p:nvPr/>
        </p:nvSpPr>
        <p:spPr>
          <a:xfrm>
            <a:off x="40453" y="6061622"/>
            <a:ext cx="5891501" cy="1977557"/>
          </a:xfrm>
          <a:prstGeom prst="rect">
            <a:avLst/>
          </a:prstGeom>
          <a:ln w="12700">
            <a:solidFill>
              <a:srgbClr val="002060"/>
            </a:solidFill>
          </a:ln>
        </p:spPr>
        <p:txBody>
          <a:bodyPr vert="horz" lIns="100796" tIns="50398" rIns="100796" bIns="50398"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endParaRPr lang="ja-JP" altLang="en-US" sz="1213" dirty="0"/>
          </a:p>
        </p:txBody>
      </p:sp>
      <p:sp>
        <p:nvSpPr>
          <p:cNvPr id="34" name="四角形: 角を丸くする 33">
            <a:extLst>
              <a:ext uri="{FF2B5EF4-FFF2-40B4-BE49-F238E27FC236}">
                <a16:creationId xmlns:a16="http://schemas.microsoft.com/office/drawing/2014/main" id="{D7AF6571-6793-4CB1-E23B-0A94890AEECF}"/>
              </a:ext>
            </a:extLst>
          </p:cNvPr>
          <p:cNvSpPr/>
          <p:nvPr/>
        </p:nvSpPr>
        <p:spPr>
          <a:xfrm>
            <a:off x="219221" y="6550216"/>
            <a:ext cx="5519506" cy="428873"/>
          </a:xfrm>
          <a:prstGeom prst="roundRect">
            <a:avLst/>
          </a:prstGeom>
          <a:solidFill>
            <a:schemeClr val="accent5">
              <a:lumMod val="20000"/>
              <a:lumOff val="80000"/>
            </a:schemeClr>
          </a:solid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1200" dirty="0">
                <a:solidFill>
                  <a:schemeClr val="tx1"/>
                </a:solidFill>
              </a:rPr>
              <a:t>一人ひとりが「主役」、</a:t>
            </a:r>
            <a:endParaRPr lang="en-US" altLang="ja-JP" sz="1200" dirty="0">
              <a:solidFill>
                <a:schemeClr val="tx1"/>
              </a:solidFill>
            </a:endParaRPr>
          </a:p>
          <a:p>
            <a:pPr algn="ctr"/>
            <a:r>
              <a:rPr lang="ja-JP" altLang="en-US" sz="1200" dirty="0">
                <a:solidFill>
                  <a:schemeClr val="tx1"/>
                </a:solidFill>
              </a:rPr>
              <a:t>誰もが豊かで安心して暮らせるまちづくり</a:t>
            </a:r>
          </a:p>
        </p:txBody>
      </p:sp>
      <p:sp>
        <p:nvSpPr>
          <p:cNvPr id="35" name="タイトル 1">
            <a:extLst>
              <a:ext uri="{FF2B5EF4-FFF2-40B4-BE49-F238E27FC236}">
                <a16:creationId xmlns:a16="http://schemas.microsoft.com/office/drawing/2014/main" id="{DEF4076B-5F59-4435-9387-58BFBEDFE5F5}"/>
              </a:ext>
            </a:extLst>
          </p:cNvPr>
          <p:cNvSpPr txBox="1">
            <a:spLocks/>
          </p:cNvSpPr>
          <p:nvPr/>
        </p:nvSpPr>
        <p:spPr>
          <a:xfrm>
            <a:off x="0" y="6143888"/>
            <a:ext cx="5891502" cy="388295"/>
          </a:xfrm>
          <a:prstGeom prst="rect">
            <a:avLst/>
          </a:prstGeom>
        </p:spPr>
        <p:txBody>
          <a:bodyPr vert="horz" lIns="100796" tIns="50398" rIns="100796" bIns="50398"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ct val="100000"/>
              </a:lnSpc>
            </a:pPr>
            <a:r>
              <a:rPr lang="en-US" altLang="ja-JP" sz="1100" dirty="0"/>
              <a:t>【</a:t>
            </a:r>
            <a:r>
              <a:rPr lang="ja-JP" altLang="en-US" sz="1200" dirty="0"/>
              <a:t>基本理念</a:t>
            </a:r>
            <a:r>
              <a:rPr lang="en-US" altLang="ja-JP" sz="1200" dirty="0"/>
              <a:t>】</a:t>
            </a:r>
            <a:endParaRPr lang="ja-JP" altLang="en-US" sz="1200" dirty="0"/>
          </a:p>
        </p:txBody>
      </p:sp>
      <p:sp>
        <p:nvSpPr>
          <p:cNvPr id="36" name="タイトル 1">
            <a:extLst>
              <a:ext uri="{FF2B5EF4-FFF2-40B4-BE49-F238E27FC236}">
                <a16:creationId xmlns:a16="http://schemas.microsoft.com/office/drawing/2014/main" id="{0A939D16-36DC-5D8A-C659-A4D5B31BBE3D}"/>
              </a:ext>
            </a:extLst>
          </p:cNvPr>
          <p:cNvSpPr txBox="1">
            <a:spLocks/>
          </p:cNvSpPr>
          <p:nvPr/>
        </p:nvSpPr>
        <p:spPr>
          <a:xfrm>
            <a:off x="33223" y="7008390"/>
            <a:ext cx="5891502" cy="310399"/>
          </a:xfrm>
          <a:prstGeom prst="rect">
            <a:avLst/>
          </a:prstGeom>
        </p:spPr>
        <p:txBody>
          <a:bodyPr vert="horz" lIns="100796" tIns="50398" rIns="100796" bIns="50398"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ct val="100000"/>
              </a:lnSpc>
            </a:pPr>
            <a:r>
              <a:rPr lang="en-US" altLang="ja-JP" sz="1200" dirty="0"/>
              <a:t>【</a:t>
            </a:r>
            <a:r>
              <a:rPr lang="ja-JP" altLang="en-US" sz="1200" dirty="0"/>
              <a:t>基本目標</a:t>
            </a:r>
            <a:r>
              <a:rPr lang="en-US" altLang="ja-JP" sz="1200" dirty="0"/>
              <a:t>】</a:t>
            </a:r>
            <a:endParaRPr lang="ja-JP" altLang="en-US" sz="1200" dirty="0"/>
          </a:p>
        </p:txBody>
      </p:sp>
      <p:sp>
        <p:nvSpPr>
          <p:cNvPr id="37" name="タイトル 1">
            <a:extLst>
              <a:ext uri="{FF2B5EF4-FFF2-40B4-BE49-F238E27FC236}">
                <a16:creationId xmlns:a16="http://schemas.microsoft.com/office/drawing/2014/main" id="{B3C925AB-6B96-70A8-5D4E-E609CF14D103}"/>
              </a:ext>
            </a:extLst>
          </p:cNvPr>
          <p:cNvSpPr txBox="1">
            <a:spLocks/>
          </p:cNvSpPr>
          <p:nvPr/>
        </p:nvSpPr>
        <p:spPr>
          <a:xfrm>
            <a:off x="232917" y="7263184"/>
            <a:ext cx="5729224" cy="687110"/>
          </a:xfrm>
          <a:prstGeom prst="rect">
            <a:avLst/>
          </a:prstGeom>
        </p:spPr>
        <p:txBody>
          <a:bodyPr vert="horz" lIns="100796" tIns="50398" rIns="100796" bIns="50398"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ct val="100000"/>
              </a:lnSpc>
            </a:pPr>
            <a:r>
              <a:rPr lang="ja-JP" altLang="en-US" sz="1200" dirty="0"/>
              <a:t>１　誰もが主役の地域づくり</a:t>
            </a:r>
            <a:endParaRPr lang="en-US" altLang="ja-JP" sz="1200" dirty="0"/>
          </a:p>
          <a:p>
            <a:pPr algn="l">
              <a:lnSpc>
                <a:spcPct val="100000"/>
              </a:lnSpc>
            </a:pPr>
            <a:r>
              <a:rPr lang="ja-JP" altLang="en-US" sz="1200" dirty="0"/>
              <a:t>２　健やかに安心して生活できる体制づくり</a:t>
            </a:r>
            <a:endParaRPr lang="en-US" altLang="ja-JP" sz="1200" dirty="0"/>
          </a:p>
          <a:p>
            <a:pPr algn="l">
              <a:lnSpc>
                <a:spcPct val="100000"/>
              </a:lnSpc>
            </a:pPr>
            <a:r>
              <a:rPr lang="ja-JP" altLang="en-US" sz="1200" dirty="0"/>
              <a:t>３　持続可能な地域福祉を推進するための基盤づくり</a:t>
            </a:r>
          </a:p>
        </p:txBody>
      </p:sp>
      <p:sp>
        <p:nvSpPr>
          <p:cNvPr id="42" name="タイトル 1">
            <a:extLst>
              <a:ext uri="{FF2B5EF4-FFF2-40B4-BE49-F238E27FC236}">
                <a16:creationId xmlns:a16="http://schemas.microsoft.com/office/drawing/2014/main" id="{936636D5-50D8-C6E4-8B7D-E2F2B81E0585}"/>
              </a:ext>
            </a:extLst>
          </p:cNvPr>
          <p:cNvSpPr txBox="1">
            <a:spLocks/>
          </p:cNvSpPr>
          <p:nvPr/>
        </p:nvSpPr>
        <p:spPr>
          <a:xfrm>
            <a:off x="6153581" y="585393"/>
            <a:ext cx="5891504" cy="275740"/>
          </a:xfrm>
          <a:prstGeom prst="rect">
            <a:avLst/>
          </a:prstGeom>
          <a:solidFill>
            <a:schemeClr val="tx2">
              <a:lumMod val="10000"/>
              <a:lumOff val="90000"/>
            </a:schemeClr>
          </a:solidFill>
        </p:spPr>
        <p:txBody>
          <a:bodyPr vert="horz" lIns="100796" tIns="50398" rIns="100796" bIns="50398" rtlCol="0" anchor="ctr">
            <a:normAutofit lnSpcReduction="10000"/>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ct val="100000"/>
              </a:lnSpc>
            </a:pPr>
            <a:r>
              <a:rPr lang="ja-JP" altLang="en-US" sz="1213" b="1" dirty="0"/>
              <a:t>第２章　門川町を</a:t>
            </a:r>
            <a:r>
              <a:rPr lang="ja-JP" altLang="en-US" sz="1100" b="1" dirty="0"/>
              <a:t>取り巻く</a:t>
            </a:r>
            <a:r>
              <a:rPr lang="ja-JP" altLang="en-US" sz="1213" b="1" dirty="0"/>
              <a:t>状況</a:t>
            </a:r>
          </a:p>
        </p:txBody>
      </p:sp>
      <p:sp>
        <p:nvSpPr>
          <p:cNvPr id="43" name="字幕 2">
            <a:extLst>
              <a:ext uri="{FF2B5EF4-FFF2-40B4-BE49-F238E27FC236}">
                <a16:creationId xmlns:a16="http://schemas.microsoft.com/office/drawing/2014/main" id="{1E4BF02C-B0CD-A0E8-928D-87B31BD833B7}"/>
              </a:ext>
            </a:extLst>
          </p:cNvPr>
          <p:cNvSpPr txBox="1">
            <a:spLocks/>
          </p:cNvSpPr>
          <p:nvPr/>
        </p:nvSpPr>
        <p:spPr>
          <a:xfrm>
            <a:off x="6153581" y="899473"/>
            <a:ext cx="5891504" cy="2839032"/>
          </a:xfrm>
          <a:prstGeom prst="rect">
            <a:avLst/>
          </a:prstGeom>
          <a:ln w="12700">
            <a:solidFill>
              <a:srgbClr val="002060"/>
            </a:solidFill>
          </a:ln>
        </p:spPr>
        <p:txBody>
          <a:bodyPr vert="horz" lIns="100796" tIns="50398" rIns="100796" bIns="50398"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endParaRPr lang="ja-JP" altLang="en-US" sz="1213" dirty="0"/>
          </a:p>
        </p:txBody>
      </p:sp>
      <p:sp>
        <p:nvSpPr>
          <p:cNvPr id="8" name="タイトル 1">
            <a:extLst>
              <a:ext uri="{FF2B5EF4-FFF2-40B4-BE49-F238E27FC236}">
                <a16:creationId xmlns:a16="http://schemas.microsoft.com/office/drawing/2014/main" id="{636C1A40-BA5E-BBA3-D748-9CA5E7014D5D}"/>
              </a:ext>
            </a:extLst>
          </p:cNvPr>
          <p:cNvSpPr txBox="1">
            <a:spLocks/>
          </p:cNvSpPr>
          <p:nvPr/>
        </p:nvSpPr>
        <p:spPr>
          <a:xfrm>
            <a:off x="53778" y="5264062"/>
            <a:ext cx="5891503" cy="270386"/>
          </a:xfrm>
          <a:prstGeom prst="rect">
            <a:avLst/>
          </a:prstGeom>
        </p:spPr>
        <p:txBody>
          <a:bodyPr vert="horz" lIns="100796" tIns="50398" rIns="100796" bIns="50398"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ct val="100000"/>
              </a:lnSpc>
            </a:pPr>
            <a:r>
              <a:rPr lang="ja-JP" altLang="en-US" sz="1100" dirty="0">
                <a:latin typeface="+mn-ea"/>
                <a:ea typeface="+mn-ea"/>
              </a:rPr>
              <a:t>計画期間は、令和８年度から令和１２年度</a:t>
            </a:r>
          </a:p>
        </p:txBody>
      </p:sp>
      <p:sp>
        <p:nvSpPr>
          <p:cNvPr id="9" name="字幕 2">
            <a:extLst>
              <a:ext uri="{FF2B5EF4-FFF2-40B4-BE49-F238E27FC236}">
                <a16:creationId xmlns:a16="http://schemas.microsoft.com/office/drawing/2014/main" id="{F4BD2712-9CCA-4212-7403-AED6CB2C35B3}"/>
              </a:ext>
            </a:extLst>
          </p:cNvPr>
          <p:cNvSpPr txBox="1">
            <a:spLocks/>
          </p:cNvSpPr>
          <p:nvPr/>
        </p:nvSpPr>
        <p:spPr>
          <a:xfrm>
            <a:off x="6159711" y="1044643"/>
            <a:ext cx="5878568" cy="195537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ts val="200"/>
              </a:lnSpc>
            </a:pPr>
            <a:r>
              <a:rPr lang="ja-JP" altLang="ja-JP" sz="1100" dirty="0"/>
              <a:t>統計資料・住民アンケートから見た現状と課題</a:t>
            </a:r>
          </a:p>
          <a:p>
            <a:pPr algn="l">
              <a:lnSpc>
                <a:spcPts val="200"/>
              </a:lnSpc>
            </a:pPr>
            <a:r>
              <a:rPr lang="ja-JP" altLang="ja-JP" sz="1100" dirty="0"/>
              <a:t>【人口減少・少子高齢化・世帯構成の変化】</a:t>
            </a:r>
          </a:p>
          <a:p>
            <a:pPr algn="l">
              <a:lnSpc>
                <a:spcPts val="200"/>
              </a:lnSpc>
            </a:pPr>
            <a:r>
              <a:rPr lang="ja-JP" altLang="ja-JP" sz="1100" dirty="0"/>
              <a:t>・人口減少と少子高齢化の進行　高齢化率 全国</a:t>
            </a:r>
            <a:r>
              <a:rPr lang="en-US" altLang="ja-JP" sz="1100" dirty="0"/>
              <a:t>29.1% </a:t>
            </a:r>
            <a:r>
              <a:rPr lang="ja-JP" altLang="ja-JP" sz="1100" dirty="0"/>
              <a:t>宮崎県</a:t>
            </a:r>
            <a:r>
              <a:rPr lang="en-US" altLang="ja-JP" sz="1100" dirty="0"/>
              <a:t>33.7% </a:t>
            </a:r>
            <a:r>
              <a:rPr lang="ja-JP" altLang="ja-JP" sz="1100" dirty="0"/>
              <a:t>門川町</a:t>
            </a:r>
            <a:r>
              <a:rPr lang="en-US" altLang="ja-JP" sz="1100" dirty="0"/>
              <a:t>34.5%</a:t>
            </a:r>
            <a:endParaRPr lang="ja-JP" altLang="ja-JP" sz="1100" dirty="0"/>
          </a:p>
          <a:p>
            <a:pPr algn="l">
              <a:lnSpc>
                <a:spcPts val="200"/>
              </a:lnSpc>
            </a:pPr>
            <a:r>
              <a:rPr lang="ja-JP" altLang="ja-JP" sz="1100" dirty="0"/>
              <a:t>・一世帯あたり人員の減少、</a:t>
            </a:r>
            <a:r>
              <a:rPr lang="en-US" altLang="ja-JP" sz="1100" dirty="0"/>
              <a:t>65</a:t>
            </a:r>
            <a:r>
              <a:rPr lang="ja-JP" altLang="ja-JP" sz="1100" dirty="0"/>
              <a:t>歳以上単独世帯の増加</a:t>
            </a:r>
            <a:r>
              <a:rPr lang="en-US" altLang="ja-JP" sz="1100" dirty="0"/>
              <a:t> </a:t>
            </a:r>
            <a:r>
              <a:rPr lang="ja-JP" altLang="ja-JP" sz="1100" dirty="0"/>
              <a:t>・出生率の低迷</a:t>
            </a:r>
          </a:p>
          <a:p>
            <a:pPr algn="l">
              <a:lnSpc>
                <a:spcPts val="200"/>
              </a:lnSpc>
            </a:pPr>
            <a:r>
              <a:rPr lang="ja-JP" altLang="ja-JP" sz="1100" dirty="0"/>
              <a:t>【支援を必要とする方の状況】</a:t>
            </a:r>
          </a:p>
          <a:p>
            <a:pPr algn="l">
              <a:lnSpc>
                <a:spcPts val="200"/>
              </a:lnSpc>
            </a:pPr>
            <a:r>
              <a:rPr lang="ja-JP" altLang="ja-JP" sz="1100" dirty="0"/>
              <a:t>・権利擁護の需要の高まり</a:t>
            </a:r>
            <a:r>
              <a:rPr lang="en-US" altLang="ja-JP" sz="1100" dirty="0"/>
              <a:t> </a:t>
            </a:r>
            <a:r>
              <a:rPr lang="ja-JP" altLang="ja-JP" sz="1100" dirty="0"/>
              <a:t>・生活困窮相談の増加</a:t>
            </a:r>
          </a:p>
          <a:p>
            <a:pPr algn="l">
              <a:lnSpc>
                <a:spcPts val="200"/>
              </a:lnSpc>
            </a:pPr>
            <a:r>
              <a:rPr lang="ja-JP" altLang="ja-JP" sz="1100" dirty="0"/>
              <a:t>・</a:t>
            </a:r>
            <a:r>
              <a:rPr lang="en-US" altLang="ja-JP" sz="1100" dirty="0"/>
              <a:t>8050</a:t>
            </a:r>
            <a:r>
              <a:rPr lang="ja-JP" altLang="ja-JP" sz="1100" dirty="0"/>
              <a:t>問題、ひきこもり相談の増加</a:t>
            </a:r>
          </a:p>
          <a:p>
            <a:pPr algn="l">
              <a:lnSpc>
                <a:spcPts val="200"/>
              </a:lnSpc>
            </a:pPr>
            <a:r>
              <a:rPr lang="ja-JP" altLang="ja-JP" sz="1100" dirty="0"/>
              <a:t>【地域でのつながりや支え合いの意識】</a:t>
            </a:r>
          </a:p>
          <a:p>
            <a:pPr algn="l">
              <a:lnSpc>
                <a:spcPts val="200"/>
              </a:lnSpc>
            </a:pPr>
            <a:r>
              <a:rPr lang="ja-JP" altLang="ja-JP" sz="1100" dirty="0"/>
              <a:t>・自治会加入率の低下、地域のつながりの希薄化　孤立感を感じる</a:t>
            </a:r>
            <a:r>
              <a:rPr lang="en-US" altLang="ja-JP" sz="1100" dirty="0"/>
              <a:t> 34.9%</a:t>
            </a:r>
            <a:endParaRPr lang="ja-JP" altLang="ja-JP" sz="1100" dirty="0"/>
          </a:p>
          <a:p>
            <a:pPr algn="l">
              <a:lnSpc>
                <a:spcPts val="200"/>
              </a:lnSpc>
            </a:pPr>
            <a:r>
              <a:rPr lang="ja-JP" altLang="ja-JP" sz="1100" dirty="0"/>
              <a:t>・地域活動への参加など地域づくりの意識の高まり</a:t>
            </a:r>
          </a:p>
          <a:p>
            <a:pPr algn="l">
              <a:lnSpc>
                <a:spcPts val="200"/>
              </a:lnSpc>
            </a:pPr>
            <a:r>
              <a:rPr lang="ja-JP" altLang="ja-JP" sz="1100" dirty="0"/>
              <a:t>・見守り体制の充実を図る取組・居場所づくり、交流の場の創出</a:t>
            </a:r>
          </a:p>
          <a:p>
            <a:pPr algn="l">
              <a:lnSpc>
                <a:spcPts val="200"/>
              </a:lnSpc>
            </a:pPr>
            <a:r>
              <a:rPr lang="ja-JP" altLang="ja-JP" sz="1100" dirty="0"/>
              <a:t>【地域福祉への関心】</a:t>
            </a:r>
          </a:p>
          <a:p>
            <a:pPr algn="l">
              <a:lnSpc>
                <a:spcPts val="200"/>
              </a:lnSpc>
            </a:pPr>
            <a:r>
              <a:rPr lang="ja-JP" altLang="ja-JP" sz="1100" dirty="0"/>
              <a:t>・福祉に対</a:t>
            </a:r>
            <a:r>
              <a:rPr lang="ja-JP" altLang="en-US" sz="1100" dirty="0"/>
              <a:t>す</a:t>
            </a:r>
            <a:r>
              <a:rPr lang="ja-JP" altLang="ja-JP" sz="1100" dirty="0"/>
              <a:t>る関心の高さ 関心がある</a:t>
            </a:r>
            <a:r>
              <a:rPr lang="en-US" altLang="ja-JP" sz="1100" dirty="0"/>
              <a:t>87.1% </a:t>
            </a:r>
            <a:r>
              <a:rPr lang="ja-JP" altLang="ja-JP" sz="1100" dirty="0"/>
              <a:t>・ボランティア活動への関心の高まり</a:t>
            </a:r>
          </a:p>
        </p:txBody>
      </p:sp>
      <p:sp>
        <p:nvSpPr>
          <p:cNvPr id="10" name="四角形: 角を丸くする 9">
            <a:extLst>
              <a:ext uri="{FF2B5EF4-FFF2-40B4-BE49-F238E27FC236}">
                <a16:creationId xmlns:a16="http://schemas.microsoft.com/office/drawing/2014/main" id="{2D1C185C-5CCF-D267-EE51-234E5E1BC032}"/>
              </a:ext>
            </a:extLst>
          </p:cNvPr>
          <p:cNvSpPr/>
          <p:nvPr/>
        </p:nvSpPr>
        <p:spPr>
          <a:xfrm>
            <a:off x="6274294" y="3000018"/>
            <a:ext cx="5519506" cy="587707"/>
          </a:xfrm>
          <a:prstGeom prst="roundRect">
            <a:avLst/>
          </a:prstGeom>
          <a:noFill/>
          <a:ln w="952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ja-JP" altLang="en-US" sz="1000" dirty="0">
                <a:solidFill>
                  <a:schemeClr val="tx1"/>
                </a:solidFill>
              </a:rPr>
              <a:t>門川町の地域福祉における主な課題</a:t>
            </a:r>
            <a:endParaRPr lang="en-US" altLang="ja-JP" sz="1000" dirty="0">
              <a:solidFill>
                <a:schemeClr val="tx1"/>
              </a:solidFill>
            </a:endParaRPr>
          </a:p>
          <a:p>
            <a:r>
              <a:rPr lang="ja-JP" altLang="en-US" sz="1000" dirty="0">
                <a:solidFill>
                  <a:schemeClr val="tx1"/>
                </a:solidFill>
              </a:rPr>
              <a:t>・地域を支える担い手の育成と人材の確保　・複雑多様化する福祉課題の把握と情報発信</a:t>
            </a:r>
            <a:endParaRPr lang="en-US" altLang="ja-JP" sz="1000" dirty="0">
              <a:solidFill>
                <a:schemeClr val="tx1"/>
              </a:solidFill>
            </a:endParaRPr>
          </a:p>
          <a:p>
            <a:r>
              <a:rPr lang="ja-JP" altLang="en-US" sz="1000" dirty="0">
                <a:solidFill>
                  <a:schemeClr val="tx1"/>
                </a:solidFill>
              </a:rPr>
              <a:t>・身近な居場所、集いの場の確保　　　　　・災害に強い地域づくり</a:t>
            </a:r>
            <a:endParaRPr lang="en-US" altLang="ja-JP" sz="1000" dirty="0">
              <a:solidFill>
                <a:schemeClr val="tx1"/>
              </a:solidFill>
            </a:endParaRPr>
          </a:p>
          <a:p>
            <a:endParaRPr lang="ja-JP" altLang="en-US" sz="1323" dirty="0">
              <a:solidFill>
                <a:schemeClr val="tx1"/>
              </a:solidFill>
            </a:endParaRPr>
          </a:p>
        </p:txBody>
      </p:sp>
      <p:graphicFrame>
        <p:nvGraphicFramePr>
          <p:cNvPr id="16" name="表 15">
            <a:extLst>
              <a:ext uri="{FF2B5EF4-FFF2-40B4-BE49-F238E27FC236}">
                <a16:creationId xmlns:a16="http://schemas.microsoft.com/office/drawing/2014/main" id="{145146AE-02D6-ADE0-6068-9E39A31083C4}"/>
              </a:ext>
            </a:extLst>
          </p:cNvPr>
          <p:cNvGraphicFramePr>
            <a:graphicFrameLocks noGrp="1"/>
          </p:cNvGraphicFramePr>
          <p:nvPr>
            <p:extLst>
              <p:ext uri="{D42A27DB-BD31-4B8C-83A1-F6EECF244321}">
                <p14:modId xmlns:p14="http://schemas.microsoft.com/office/powerpoint/2010/main" val="3634781147"/>
              </p:ext>
            </p:extLst>
          </p:nvPr>
        </p:nvGraphicFramePr>
        <p:xfrm>
          <a:off x="6153581" y="4201250"/>
          <a:ext cx="5868210" cy="3837934"/>
        </p:xfrm>
        <a:graphic>
          <a:graphicData uri="http://schemas.openxmlformats.org/drawingml/2006/table">
            <a:tbl>
              <a:tblPr firstRow="1" bandRow="1">
                <a:tableStyleId>{5C22544A-7EE6-4342-B048-85BDC9FD1C3A}</a:tableStyleId>
              </a:tblPr>
              <a:tblGrid>
                <a:gridCol w="1271078">
                  <a:extLst>
                    <a:ext uri="{9D8B030D-6E8A-4147-A177-3AD203B41FA5}">
                      <a16:colId xmlns:a16="http://schemas.microsoft.com/office/drawing/2014/main" val="986221939"/>
                    </a:ext>
                  </a:extLst>
                </a:gridCol>
                <a:gridCol w="2148840">
                  <a:extLst>
                    <a:ext uri="{9D8B030D-6E8A-4147-A177-3AD203B41FA5}">
                      <a16:colId xmlns:a16="http://schemas.microsoft.com/office/drawing/2014/main" val="1671129264"/>
                    </a:ext>
                  </a:extLst>
                </a:gridCol>
                <a:gridCol w="2448292">
                  <a:extLst>
                    <a:ext uri="{9D8B030D-6E8A-4147-A177-3AD203B41FA5}">
                      <a16:colId xmlns:a16="http://schemas.microsoft.com/office/drawing/2014/main" val="272461551"/>
                    </a:ext>
                  </a:extLst>
                </a:gridCol>
              </a:tblGrid>
              <a:tr h="224936">
                <a:tc>
                  <a:txBody>
                    <a:bodyPr/>
                    <a:lstStyle/>
                    <a:p>
                      <a:pPr marL="0" algn="ctr">
                        <a:lnSpc>
                          <a:spcPts val="800"/>
                        </a:lnSpc>
                        <a:spcBef>
                          <a:spcPts val="0"/>
                        </a:spcBef>
                      </a:pPr>
                      <a:r>
                        <a:rPr kumimoji="1" lang="ja-JP" altLang="en-US" sz="900" dirty="0">
                          <a:solidFill>
                            <a:schemeClr val="tx1"/>
                          </a:solidFill>
                        </a:rPr>
                        <a:t>基本目標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algn="ctr">
                        <a:lnSpc>
                          <a:spcPts val="900"/>
                        </a:lnSpc>
                        <a:spcBef>
                          <a:spcPts val="0"/>
                        </a:spcBef>
                      </a:pPr>
                      <a:r>
                        <a:rPr kumimoji="1" lang="ja-JP" altLang="en-US" sz="900" dirty="0">
                          <a:solidFill>
                            <a:schemeClr val="tx1"/>
                          </a:solidFill>
                        </a:rPr>
                        <a:t>柱となる方針</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algn="ctr">
                        <a:lnSpc>
                          <a:spcPts val="800"/>
                        </a:lnSpc>
                        <a:spcBef>
                          <a:spcPts val="0"/>
                        </a:spcBef>
                      </a:pPr>
                      <a:r>
                        <a:rPr kumimoji="1" lang="ja-JP" altLang="en-US" sz="900" dirty="0">
                          <a:solidFill>
                            <a:schemeClr val="tx1"/>
                          </a:solidFill>
                        </a:rPr>
                        <a:t>主な取組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2095867"/>
                  </a:ext>
                </a:extLst>
              </a:tr>
              <a:tr h="190715">
                <a:tc rowSpan="5">
                  <a:txBody>
                    <a:bodyPr/>
                    <a:lstStyle/>
                    <a:p>
                      <a:pPr marL="0" algn="ctr">
                        <a:lnSpc>
                          <a:spcPts val="1300"/>
                        </a:lnSpc>
                        <a:spcBef>
                          <a:spcPts val="0"/>
                        </a:spcBef>
                      </a:pPr>
                      <a:r>
                        <a:rPr kumimoji="1" lang="ja-JP" altLang="en-US" sz="1050" dirty="0">
                          <a:solidFill>
                            <a:schemeClr val="tx1"/>
                          </a:solidFill>
                        </a:rPr>
                        <a:t>誰もが主役の</a:t>
                      </a:r>
                      <a:endParaRPr kumimoji="1" lang="en-US" altLang="ja-JP" sz="1050" dirty="0">
                        <a:solidFill>
                          <a:schemeClr val="tx1"/>
                        </a:solidFill>
                      </a:endParaRPr>
                    </a:p>
                    <a:p>
                      <a:pPr marL="0" algn="ctr">
                        <a:lnSpc>
                          <a:spcPts val="1300"/>
                        </a:lnSpc>
                        <a:spcBef>
                          <a:spcPts val="0"/>
                        </a:spcBef>
                      </a:pPr>
                      <a:r>
                        <a:rPr kumimoji="1" lang="en-US" altLang="ja-JP" sz="1050" dirty="0">
                          <a:solidFill>
                            <a:schemeClr val="tx1"/>
                          </a:solidFill>
                        </a:rPr>
                        <a:t>  </a:t>
                      </a:r>
                      <a:r>
                        <a:rPr kumimoji="1" lang="ja-JP" altLang="en-US" sz="1050" dirty="0">
                          <a:solidFill>
                            <a:schemeClr val="tx1"/>
                          </a:solidFill>
                        </a:rPr>
                        <a:t>地域づくり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marL="0" algn="l">
                        <a:lnSpc>
                          <a:spcPts val="1000"/>
                        </a:lnSpc>
                        <a:spcBef>
                          <a:spcPts val="0"/>
                        </a:spcBef>
                      </a:pPr>
                      <a:r>
                        <a:rPr kumimoji="1" lang="en-US" altLang="ja-JP" sz="900" dirty="0">
                          <a:solidFill>
                            <a:schemeClr val="tx1"/>
                          </a:solidFill>
                        </a:rPr>
                        <a:t>(1)</a:t>
                      </a:r>
                      <a:r>
                        <a:rPr kumimoji="1" lang="ja-JP" altLang="en-US" sz="900" dirty="0">
                          <a:solidFill>
                            <a:schemeClr val="tx1"/>
                          </a:solidFill>
                        </a:rPr>
                        <a:t>地域での支え合い活動を支援します。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en-US" sz="700" dirty="0">
                          <a:solidFill>
                            <a:schemeClr val="tx1"/>
                          </a:solidFill>
                        </a:rPr>
                        <a:t>①地域コミュニティ組織への支援</a:t>
                      </a: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07294992"/>
                  </a:ext>
                </a:extLst>
              </a:tr>
              <a:tr h="172203">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② 住民主体のボランティア活動への支援</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45150010"/>
                  </a:ext>
                </a:extLst>
              </a:tr>
              <a:tr h="285758">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marL="0" algn="l">
                        <a:lnSpc>
                          <a:spcPts val="1000"/>
                        </a:lnSpc>
                        <a:spcBef>
                          <a:spcPts val="0"/>
                        </a:spcBef>
                      </a:pPr>
                      <a:r>
                        <a:rPr kumimoji="1" lang="en-US" altLang="ja-JP" sz="900" dirty="0">
                          <a:solidFill>
                            <a:schemeClr val="tx1"/>
                          </a:solidFill>
                        </a:rPr>
                        <a:t>(2)</a:t>
                      </a:r>
                      <a:r>
                        <a:rPr kumimoji="1" lang="ja-JP" altLang="en-US" sz="900" dirty="0">
                          <a:solidFill>
                            <a:schemeClr val="tx1"/>
                          </a:solidFill>
                        </a:rPr>
                        <a:t>自分らしく生きるための支援の充実　 </a:t>
                      </a:r>
                      <a:endParaRPr kumimoji="1" lang="en-US" altLang="ja-JP" sz="900" dirty="0">
                        <a:solidFill>
                          <a:schemeClr val="tx1"/>
                        </a:solidFill>
                      </a:endParaRPr>
                    </a:p>
                    <a:p>
                      <a:pPr marL="0" algn="l">
                        <a:lnSpc>
                          <a:spcPts val="1000"/>
                        </a:lnSpc>
                        <a:spcBef>
                          <a:spcPts val="0"/>
                        </a:spcBef>
                      </a:pPr>
                      <a:r>
                        <a:rPr kumimoji="1" lang="ja-JP" altLang="en-US" sz="900" dirty="0">
                          <a:solidFill>
                            <a:schemeClr val="tx1"/>
                          </a:solidFill>
                        </a:rPr>
                        <a:t>　を図ります。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ts val="700"/>
                        </a:lnSpc>
                      </a:pPr>
                      <a:r>
                        <a:rPr kumimoji="1" lang="ja-JP" altLang="ja-JP" sz="700" kern="1200" dirty="0">
                          <a:solidFill>
                            <a:schemeClr val="dk1"/>
                          </a:solidFill>
                          <a:effectLst/>
                          <a:latin typeface="+mn-lt"/>
                          <a:ea typeface="+mn-ea"/>
                          <a:cs typeface="+mn-cs"/>
                        </a:rPr>
                        <a:t>③ こども・高齢者・障がい者</a:t>
                      </a:r>
                      <a:r>
                        <a:rPr kumimoji="1" lang="en-US" altLang="ja-JP" sz="700" kern="1200" dirty="0">
                          <a:solidFill>
                            <a:schemeClr val="dk1"/>
                          </a:solidFill>
                          <a:effectLst/>
                          <a:latin typeface="+mn-lt"/>
                          <a:ea typeface="+mn-ea"/>
                          <a:cs typeface="+mn-cs"/>
                        </a:rPr>
                        <a:t>(</a:t>
                      </a:r>
                      <a:r>
                        <a:rPr kumimoji="1" lang="ja-JP" altLang="ja-JP" sz="700" kern="1200" dirty="0">
                          <a:solidFill>
                            <a:schemeClr val="dk1"/>
                          </a:solidFill>
                          <a:effectLst/>
                          <a:latin typeface="+mn-lt"/>
                          <a:ea typeface="+mn-ea"/>
                          <a:cs typeface="+mn-cs"/>
                        </a:rPr>
                        <a:t>児</a:t>
                      </a:r>
                      <a:r>
                        <a:rPr kumimoji="1" lang="en-US" altLang="ja-JP" sz="700" kern="1200" dirty="0">
                          <a:solidFill>
                            <a:schemeClr val="dk1"/>
                          </a:solidFill>
                          <a:effectLst/>
                          <a:latin typeface="+mn-lt"/>
                          <a:ea typeface="+mn-ea"/>
                          <a:cs typeface="+mn-cs"/>
                        </a:rPr>
                        <a:t>)</a:t>
                      </a:r>
                      <a:r>
                        <a:rPr kumimoji="1" lang="ja-JP" altLang="ja-JP" sz="700" kern="1200" dirty="0">
                          <a:solidFill>
                            <a:schemeClr val="dk1"/>
                          </a:solidFill>
                          <a:effectLst/>
                          <a:latin typeface="+mn-lt"/>
                          <a:ea typeface="+mn-ea"/>
                          <a:cs typeface="+mn-cs"/>
                        </a:rPr>
                        <a:t>やその家族にやさしい</a:t>
                      </a:r>
                      <a:r>
                        <a:rPr kumimoji="1" lang="ja-JP" altLang="en-US" sz="700" kern="1200" dirty="0">
                          <a:solidFill>
                            <a:schemeClr val="dk1"/>
                          </a:solidFill>
                          <a:effectLst/>
                          <a:latin typeface="+mn-lt"/>
                          <a:ea typeface="+mn-ea"/>
                          <a:cs typeface="+mn-cs"/>
                        </a:rPr>
                        <a:t>　</a:t>
                      </a:r>
                      <a:endParaRPr kumimoji="1" lang="en-US" altLang="ja-JP" sz="700" kern="1200" dirty="0">
                        <a:solidFill>
                          <a:schemeClr val="dk1"/>
                        </a:solidFill>
                        <a:effectLst/>
                        <a:latin typeface="+mn-lt"/>
                        <a:ea typeface="+mn-ea"/>
                        <a:cs typeface="+mn-cs"/>
                      </a:endParaRPr>
                    </a:p>
                    <a:p>
                      <a:pPr>
                        <a:lnSpc>
                          <a:spcPts val="700"/>
                        </a:lnSpc>
                      </a:pPr>
                      <a:r>
                        <a:rPr kumimoji="1" lang="ja-JP" altLang="en-US" sz="700" kern="1200" dirty="0">
                          <a:solidFill>
                            <a:schemeClr val="dk1"/>
                          </a:solidFill>
                          <a:effectLst/>
                          <a:latin typeface="+mn-lt"/>
                          <a:ea typeface="+mn-ea"/>
                          <a:cs typeface="+mn-cs"/>
                        </a:rPr>
                        <a:t>　</a:t>
                      </a:r>
                      <a:r>
                        <a:rPr kumimoji="1" lang="ja-JP" altLang="ja-JP" sz="700" kern="1200" dirty="0">
                          <a:solidFill>
                            <a:schemeClr val="dk1"/>
                          </a:solidFill>
                          <a:effectLst/>
                          <a:latin typeface="+mn-lt"/>
                          <a:ea typeface="+mn-ea"/>
                          <a:cs typeface="+mn-cs"/>
                        </a:rPr>
                        <a:t>福祉のまちづくりの推進</a:t>
                      </a: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4886809"/>
                  </a:ext>
                </a:extLst>
              </a:tr>
              <a:tr h="285758">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nSpc>
                          <a:spcPts val="700"/>
                        </a:lnSpc>
                      </a:pPr>
                      <a:r>
                        <a:rPr kumimoji="1" lang="ja-JP" altLang="ja-JP" sz="700" kern="1200" dirty="0">
                          <a:solidFill>
                            <a:schemeClr val="dk1"/>
                          </a:solidFill>
                          <a:effectLst/>
                          <a:latin typeface="+mn-lt"/>
                          <a:ea typeface="+mn-ea"/>
                          <a:cs typeface="+mn-cs"/>
                        </a:rPr>
                        <a:t>④ 成年後見制度等の権利擁護の推進</a:t>
                      </a:r>
                    </a:p>
                    <a:p>
                      <a:pPr>
                        <a:lnSpc>
                          <a:spcPts val="700"/>
                        </a:lnSpc>
                      </a:pPr>
                      <a:r>
                        <a:rPr kumimoji="1" lang="en-US" altLang="ja-JP" sz="700" kern="1200" dirty="0">
                          <a:solidFill>
                            <a:schemeClr val="dk1"/>
                          </a:solidFill>
                          <a:effectLst/>
                          <a:latin typeface="+mn-lt"/>
                          <a:ea typeface="+mn-ea"/>
                          <a:cs typeface="+mn-cs"/>
                        </a:rPr>
                        <a:t>     (</a:t>
                      </a:r>
                      <a:r>
                        <a:rPr kumimoji="1" lang="ja-JP" altLang="ja-JP" sz="700" kern="1200" dirty="0">
                          <a:solidFill>
                            <a:schemeClr val="dk1"/>
                          </a:solidFill>
                          <a:effectLst/>
                          <a:latin typeface="+mn-lt"/>
                          <a:ea typeface="+mn-ea"/>
                          <a:cs typeface="+mn-cs"/>
                        </a:rPr>
                        <a:t>門川町成年後見制度利用促進基本計画</a:t>
                      </a:r>
                      <a:r>
                        <a:rPr kumimoji="1" lang="en-US" altLang="ja-JP" sz="700" kern="1200" dirty="0">
                          <a:solidFill>
                            <a:schemeClr val="dk1"/>
                          </a:solidFill>
                          <a:effectLst/>
                          <a:latin typeface="+mn-lt"/>
                          <a:ea typeface="+mn-ea"/>
                          <a:cs typeface="+mn-cs"/>
                        </a:rPr>
                        <a:t>)</a:t>
                      </a:r>
                      <a:endParaRPr kumimoji="1" lang="ja-JP" altLang="ja-JP" sz="700" kern="1200" dirty="0">
                        <a:solidFill>
                          <a:schemeClr val="dk1"/>
                        </a:solidFill>
                        <a:effectLst/>
                        <a:latin typeface="+mn-lt"/>
                        <a:ea typeface="+mn-ea"/>
                        <a:cs typeface="+mn-cs"/>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4934755"/>
                  </a:ext>
                </a:extLst>
              </a:tr>
              <a:tr h="172203">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⑤ 身近な居場所づくりの推進</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34859229"/>
                  </a:ext>
                </a:extLst>
              </a:tr>
              <a:tr h="172203">
                <a:tc rowSpan="8">
                  <a:txBody>
                    <a:bodyPr/>
                    <a:lstStyle/>
                    <a:p>
                      <a:pPr marL="0" algn="ctr">
                        <a:lnSpc>
                          <a:spcPts val="1300"/>
                        </a:lnSpc>
                        <a:spcBef>
                          <a:spcPts val="0"/>
                        </a:spcBef>
                      </a:pPr>
                      <a:r>
                        <a:rPr lang="ja-JP" altLang="en-US" sz="1050" dirty="0"/>
                        <a:t>健やかに安心</a:t>
                      </a:r>
                      <a:endParaRPr lang="en-US" altLang="ja-JP" sz="1050" dirty="0"/>
                    </a:p>
                    <a:p>
                      <a:pPr marL="0" algn="ctr">
                        <a:lnSpc>
                          <a:spcPts val="1300"/>
                        </a:lnSpc>
                        <a:spcBef>
                          <a:spcPts val="0"/>
                        </a:spcBef>
                      </a:pPr>
                      <a:r>
                        <a:rPr lang="ja-JP" altLang="en-US" sz="1050" dirty="0"/>
                        <a:t>して生活できる体制づくり</a:t>
                      </a:r>
                      <a:endParaRPr kumimoji="1" lang="ja-JP" altLang="en-US" sz="105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6">
                  <a:txBody>
                    <a:bodyPr/>
                    <a:lstStyle/>
                    <a:p>
                      <a:pPr marL="0" algn="l">
                        <a:lnSpc>
                          <a:spcPts val="1000"/>
                        </a:lnSpc>
                        <a:spcBef>
                          <a:spcPts val="0"/>
                        </a:spcBef>
                      </a:pPr>
                      <a:r>
                        <a:rPr kumimoji="1" lang="en-US" altLang="ja-JP" sz="900" dirty="0">
                          <a:solidFill>
                            <a:schemeClr val="tx1"/>
                          </a:solidFill>
                        </a:rPr>
                        <a:t>( 3)</a:t>
                      </a:r>
                      <a:r>
                        <a:rPr kumimoji="1" lang="ja-JP" altLang="en-US" sz="900" dirty="0">
                          <a:solidFill>
                            <a:schemeClr val="tx1"/>
                          </a:solidFill>
                        </a:rPr>
                        <a:t>多様かつ複合的な生活課題への取</a:t>
                      </a:r>
                      <a:endParaRPr kumimoji="1" lang="en-US" altLang="ja-JP" sz="900" dirty="0">
                        <a:solidFill>
                          <a:schemeClr val="tx1"/>
                        </a:solidFill>
                      </a:endParaRPr>
                    </a:p>
                    <a:p>
                      <a:pPr marL="0" algn="l">
                        <a:lnSpc>
                          <a:spcPts val="1000"/>
                        </a:lnSpc>
                        <a:spcBef>
                          <a:spcPts val="0"/>
                        </a:spcBef>
                      </a:pPr>
                      <a:r>
                        <a:rPr kumimoji="1" lang="ja-JP" altLang="en-US" sz="900" dirty="0">
                          <a:solidFill>
                            <a:schemeClr val="tx1"/>
                          </a:solidFill>
                        </a:rPr>
                        <a:t> 　組の充実を図ります。</a:t>
                      </a:r>
                      <a:endParaRPr kumimoji="1" lang="en-US" altLang="ja-JP"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⑥ 重層的支援体制整備事業の推進</a:t>
                      </a:r>
                      <a:r>
                        <a:rPr kumimoji="1" lang="en-US" altLang="ja-JP" sz="700" kern="1200" dirty="0">
                          <a:solidFill>
                            <a:schemeClr val="dk1"/>
                          </a:solidFill>
                          <a:effectLst/>
                          <a:latin typeface="+mn-lt"/>
                          <a:ea typeface="+mn-ea"/>
                          <a:cs typeface="+mn-cs"/>
                        </a:rPr>
                        <a:t>(</a:t>
                      </a:r>
                      <a:r>
                        <a:rPr kumimoji="1" lang="ja-JP" altLang="ja-JP" sz="700" kern="1200" dirty="0">
                          <a:solidFill>
                            <a:schemeClr val="dk1"/>
                          </a:solidFill>
                          <a:effectLst/>
                          <a:latin typeface="+mn-lt"/>
                          <a:ea typeface="+mn-ea"/>
                          <a:cs typeface="+mn-cs"/>
                        </a:rPr>
                        <a:t>相談窓口の充実</a:t>
                      </a:r>
                      <a:r>
                        <a:rPr kumimoji="1" lang="en-US" altLang="ja-JP" sz="700" kern="1200" dirty="0">
                          <a:solidFill>
                            <a:schemeClr val="dk1"/>
                          </a:solidFill>
                          <a:effectLst/>
                          <a:latin typeface="+mn-lt"/>
                          <a:ea typeface="+mn-ea"/>
                          <a:cs typeface="+mn-cs"/>
                        </a:rPr>
                        <a:t>)</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38271514"/>
                  </a:ext>
                </a:extLst>
              </a:tr>
              <a:tr h="172203">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⑦ 生活困窮等への支援の充実</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19292016"/>
                  </a:ext>
                </a:extLst>
              </a:tr>
              <a:tr h="172203">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⑧ ひきこもりの問題等社会的孤立者対策の推進</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01042380"/>
                  </a:ext>
                </a:extLst>
              </a:tr>
              <a:tr h="172203">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⑨ 虐待や暴力</a:t>
                      </a:r>
                      <a:r>
                        <a:rPr kumimoji="1" lang="en-US" altLang="ja-JP" sz="700" kern="1200" dirty="0">
                          <a:solidFill>
                            <a:schemeClr val="dk1"/>
                          </a:solidFill>
                          <a:effectLst/>
                          <a:latin typeface="+mn-lt"/>
                          <a:ea typeface="+mn-ea"/>
                          <a:cs typeface="+mn-cs"/>
                        </a:rPr>
                        <a:t>(DV)</a:t>
                      </a:r>
                      <a:r>
                        <a:rPr kumimoji="1" lang="ja-JP" altLang="ja-JP" sz="700" kern="1200" dirty="0">
                          <a:solidFill>
                            <a:schemeClr val="dk1"/>
                          </a:solidFill>
                          <a:effectLst/>
                          <a:latin typeface="+mn-lt"/>
                          <a:ea typeface="+mn-ea"/>
                          <a:cs typeface="+mn-cs"/>
                        </a:rPr>
                        <a:t>の防止対策の推進</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04941712"/>
                  </a:ext>
                </a:extLst>
              </a:tr>
              <a:tr h="172203">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⑩ 自殺対策の推進</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06886471"/>
                  </a:ext>
                </a:extLst>
              </a:tr>
              <a:tr h="172203">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⑪ 再犯防止対策の推進</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83368262"/>
                  </a:ext>
                </a:extLst>
              </a:tr>
              <a:tr h="172203">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marL="0" algn="l">
                        <a:lnSpc>
                          <a:spcPts val="1000"/>
                        </a:lnSpc>
                        <a:spcBef>
                          <a:spcPts val="0"/>
                        </a:spcBef>
                      </a:pPr>
                      <a:r>
                        <a:rPr kumimoji="1" lang="en-US" altLang="ja-JP" sz="900" dirty="0">
                          <a:solidFill>
                            <a:schemeClr val="tx1"/>
                          </a:solidFill>
                        </a:rPr>
                        <a:t>(4)</a:t>
                      </a:r>
                      <a:r>
                        <a:rPr kumimoji="1" lang="ja-JP" altLang="en-US" sz="900" dirty="0">
                          <a:solidFill>
                            <a:schemeClr val="tx1"/>
                          </a:solidFill>
                        </a:rPr>
                        <a:t>安心して暮らせる体制づくりを進め</a:t>
                      </a:r>
                      <a:endParaRPr kumimoji="1" lang="en-US" altLang="ja-JP" sz="900" dirty="0">
                        <a:solidFill>
                          <a:schemeClr val="tx1"/>
                        </a:solidFill>
                      </a:endParaRPr>
                    </a:p>
                    <a:p>
                      <a:pPr marL="0" algn="l">
                        <a:lnSpc>
                          <a:spcPts val="1000"/>
                        </a:lnSpc>
                        <a:spcBef>
                          <a:spcPts val="0"/>
                        </a:spcBef>
                      </a:pPr>
                      <a:r>
                        <a:rPr kumimoji="1" lang="ja-JP" altLang="en-US" sz="900">
                          <a:solidFill>
                            <a:schemeClr val="tx1"/>
                          </a:solidFill>
                        </a:rPr>
                        <a:t>　ます</a:t>
                      </a:r>
                      <a:r>
                        <a:rPr kumimoji="1" lang="ja-JP" altLang="en-US" sz="900" dirty="0">
                          <a:solidFill>
                            <a:schemeClr val="tx1"/>
                          </a:solidFill>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⑫ 地域の見守り体制の強化</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708221"/>
                  </a:ext>
                </a:extLst>
              </a:tr>
              <a:tr h="191173">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⑬ 災害時の支援体制の充実</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42334161"/>
                  </a:ext>
                </a:extLst>
              </a:tr>
              <a:tr h="172203">
                <a:tc rowSpan="6">
                  <a:txBody>
                    <a:bodyPr/>
                    <a:lstStyle/>
                    <a:p>
                      <a:pPr marL="0" algn="ctr">
                        <a:lnSpc>
                          <a:spcPts val="1300"/>
                        </a:lnSpc>
                        <a:spcBef>
                          <a:spcPts val="0"/>
                        </a:spcBef>
                      </a:pPr>
                      <a:r>
                        <a:rPr lang="ja-JP" altLang="en-US" sz="1050" dirty="0"/>
                        <a:t>持続可能な地域福祉を推進するための基盤づくり</a:t>
                      </a:r>
                      <a:endParaRPr kumimoji="1" lang="ja-JP" altLang="en-US" sz="105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a:txBody>
                    <a:bodyPr/>
                    <a:lstStyle/>
                    <a:p>
                      <a:pPr marL="0" algn="l">
                        <a:lnSpc>
                          <a:spcPts val="1000"/>
                        </a:lnSpc>
                        <a:spcBef>
                          <a:spcPts val="0"/>
                        </a:spcBef>
                      </a:pPr>
                      <a:r>
                        <a:rPr kumimoji="1" lang="en-US" altLang="ja-JP" sz="900" dirty="0">
                          <a:solidFill>
                            <a:schemeClr val="tx1"/>
                          </a:solidFill>
                        </a:rPr>
                        <a:t>(5)</a:t>
                      </a:r>
                      <a:r>
                        <a:rPr kumimoji="1" lang="ja-JP" altLang="en-US" sz="900" dirty="0">
                          <a:solidFill>
                            <a:schemeClr val="tx1"/>
                          </a:solidFill>
                        </a:rPr>
                        <a:t>地域福祉に関心を持つ機会づくりを</a:t>
                      </a:r>
                      <a:endParaRPr kumimoji="1" lang="en-US" altLang="ja-JP" sz="900" dirty="0">
                        <a:solidFill>
                          <a:schemeClr val="tx1"/>
                        </a:solidFill>
                      </a:endParaRPr>
                    </a:p>
                    <a:p>
                      <a:pPr marL="0" algn="l">
                        <a:lnSpc>
                          <a:spcPts val="1000"/>
                        </a:lnSpc>
                        <a:spcBef>
                          <a:spcPts val="0"/>
                        </a:spcBef>
                      </a:pPr>
                      <a:r>
                        <a:rPr kumimoji="1" lang="ja-JP" altLang="en-US" sz="900" dirty="0">
                          <a:solidFill>
                            <a:schemeClr val="tx1"/>
                          </a:solidFill>
                        </a:rPr>
                        <a:t>　進めます。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⑭ 地域福祉に「触れる」・「学ぶ」機会づくりの推進</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15349882"/>
                  </a:ext>
                </a:extLst>
              </a:tr>
              <a:tr h="191173">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⑮ 情報の提供・発信の充実</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71445325"/>
                  </a:ext>
                </a:extLst>
              </a:tr>
              <a:tr h="172203">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3">
                  <a:txBody>
                    <a:bodyPr/>
                    <a:lstStyle/>
                    <a:p>
                      <a:pPr marL="0" algn="l">
                        <a:lnSpc>
                          <a:spcPts val="1000"/>
                        </a:lnSpc>
                        <a:spcBef>
                          <a:spcPts val="0"/>
                        </a:spcBef>
                      </a:pPr>
                      <a:r>
                        <a:rPr kumimoji="1" lang="en-US" altLang="ja-JP" sz="900" dirty="0">
                          <a:solidFill>
                            <a:schemeClr val="tx1"/>
                          </a:solidFill>
                        </a:rPr>
                        <a:t>(6)</a:t>
                      </a:r>
                      <a:r>
                        <a:rPr kumimoji="1" lang="ja-JP" altLang="en-US" sz="900" dirty="0">
                          <a:solidFill>
                            <a:schemeClr val="tx1"/>
                          </a:solidFill>
                        </a:rPr>
                        <a:t>地域福祉の担い手の育成を進めます。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⑯ 民生委員・児童委員活動の充実</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9431921"/>
                  </a:ext>
                </a:extLst>
              </a:tr>
              <a:tr h="172203">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⑰ 地域ボランティア等への支援の充実</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01957896"/>
                  </a:ext>
                </a:extLst>
              </a:tr>
              <a:tr h="172203">
                <a:tc vMerge="1">
                  <a:txBody>
                    <a:bodyPr/>
                    <a:lstStyle/>
                    <a:p>
                      <a:endParaRPr kumimoji="1" lang="ja-JP" altLang="en-US"/>
                    </a:p>
                  </a:txBody>
                  <a:tcPr/>
                </a:tc>
                <a:tc vMerge="1">
                  <a:txBody>
                    <a:bodyPr/>
                    <a:lstStyle/>
                    <a:p>
                      <a:endParaRPr kumimoji="1" lang="ja-JP" altLang="en-US"/>
                    </a:p>
                  </a:txBody>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⑱ 専門性の向上の取組の実施</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84629144"/>
                  </a:ext>
                </a:extLst>
              </a:tr>
              <a:tr h="229782">
                <a:tc vMerge="1">
                  <a:txBody>
                    <a:bodyPr/>
                    <a:lstStyle/>
                    <a:p>
                      <a:pPr marL="0" algn="ctr">
                        <a:lnSpc>
                          <a:spcPts val="800"/>
                        </a:lnSpc>
                        <a:spcBef>
                          <a:spcPts val="0"/>
                        </a:spcBef>
                      </a:pPr>
                      <a:endParaRPr kumimoji="1" lang="ja-JP" altLang="en-US" sz="9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1000"/>
                        </a:lnSpc>
                        <a:spcBef>
                          <a:spcPts val="0"/>
                        </a:spcBef>
                      </a:pPr>
                      <a:r>
                        <a:rPr kumimoji="1" lang="en-US" altLang="ja-JP" sz="900" dirty="0">
                          <a:solidFill>
                            <a:schemeClr val="tx1"/>
                          </a:solidFill>
                        </a:rPr>
                        <a:t>(7)</a:t>
                      </a:r>
                      <a:r>
                        <a:rPr kumimoji="1" lang="ja-JP" altLang="en-US" sz="900" dirty="0">
                          <a:solidFill>
                            <a:schemeClr val="tx1"/>
                          </a:solidFill>
                        </a:rPr>
                        <a:t>多機関の協働の取組を進めます。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a:lnSpc>
                          <a:spcPts val="500"/>
                        </a:lnSpc>
                        <a:spcBef>
                          <a:spcPts val="0"/>
                        </a:spcBef>
                      </a:pPr>
                      <a:r>
                        <a:rPr kumimoji="1" lang="ja-JP" altLang="ja-JP" sz="700" kern="1200" dirty="0">
                          <a:solidFill>
                            <a:schemeClr val="dk1"/>
                          </a:solidFill>
                          <a:effectLst/>
                          <a:latin typeface="+mn-lt"/>
                          <a:ea typeface="+mn-ea"/>
                          <a:cs typeface="+mn-cs"/>
                        </a:rPr>
                        <a:t>⑲ 多機関連携のネットワークの強化</a:t>
                      </a:r>
                      <a:endParaRPr kumimoji="1" lang="ja-JP" altLang="en-US" sz="700" dirty="0">
                        <a:solidFill>
                          <a:schemeClr val="tx1"/>
                        </a:solidFill>
                      </a:endParaRPr>
                    </a:p>
                  </a:txBody>
                  <a:tcPr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35367683"/>
                  </a:ext>
                </a:extLst>
              </a:tr>
            </a:tbl>
          </a:graphicData>
        </a:graphic>
      </p:graphicFrame>
      <p:sp>
        <p:nvSpPr>
          <p:cNvPr id="18" name="タイトル 1">
            <a:extLst>
              <a:ext uri="{FF2B5EF4-FFF2-40B4-BE49-F238E27FC236}">
                <a16:creationId xmlns:a16="http://schemas.microsoft.com/office/drawing/2014/main" id="{E5172CD2-DD1D-0A61-0337-92F686761047}"/>
              </a:ext>
            </a:extLst>
          </p:cNvPr>
          <p:cNvSpPr txBox="1">
            <a:spLocks/>
          </p:cNvSpPr>
          <p:nvPr/>
        </p:nvSpPr>
        <p:spPr>
          <a:xfrm>
            <a:off x="6146776" y="3832007"/>
            <a:ext cx="5891503" cy="275741"/>
          </a:xfrm>
          <a:prstGeom prst="rect">
            <a:avLst/>
          </a:prstGeom>
          <a:solidFill>
            <a:schemeClr val="tx2">
              <a:lumMod val="10000"/>
              <a:lumOff val="90000"/>
            </a:schemeClr>
          </a:solidFill>
        </p:spPr>
        <p:txBody>
          <a:bodyPr vert="horz" lIns="100796" tIns="50398" rIns="100796" bIns="50398" rtlCol="0" anchor="ctr">
            <a:normAutofit lnSpcReduction="10000"/>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ct val="100000"/>
              </a:lnSpc>
            </a:pPr>
            <a:r>
              <a:rPr lang="ja-JP" altLang="en-US" sz="1213" b="1" dirty="0"/>
              <a:t>第４章　地域福祉の総合的な展開</a:t>
            </a:r>
          </a:p>
        </p:txBody>
      </p:sp>
      <p:sp>
        <p:nvSpPr>
          <p:cNvPr id="20" name="字幕 2">
            <a:extLst>
              <a:ext uri="{FF2B5EF4-FFF2-40B4-BE49-F238E27FC236}">
                <a16:creationId xmlns:a16="http://schemas.microsoft.com/office/drawing/2014/main" id="{793C71C9-3730-B524-AA56-E526691576E5}"/>
              </a:ext>
            </a:extLst>
          </p:cNvPr>
          <p:cNvSpPr txBox="1">
            <a:spLocks/>
          </p:cNvSpPr>
          <p:nvPr/>
        </p:nvSpPr>
        <p:spPr>
          <a:xfrm>
            <a:off x="107749" y="3975980"/>
            <a:ext cx="5824205" cy="1483846"/>
          </a:xfrm>
          <a:prstGeom prst="rect">
            <a:avLst/>
          </a:prstGeom>
        </p:spPr>
        <p:txBody>
          <a:bodyPr vert="horz" lIns="100796" tIns="50398" rIns="100796" bIns="50398"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ts val="1500"/>
              </a:lnSpc>
              <a:spcBef>
                <a:spcPts val="0"/>
              </a:spcBef>
            </a:pPr>
            <a:r>
              <a:rPr lang="ja-JP" altLang="en-US" sz="1213" dirty="0">
                <a:latin typeface="+mj-ea"/>
                <a:ea typeface="+mj-ea"/>
              </a:rPr>
              <a:t>　</a:t>
            </a:r>
            <a:r>
              <a:rPr lang="ja-JP" altLang="ja-JP" sz="1100" dirty="0"/>
              <a:t>地域福祉総合計画とは、社会福祉法１０７条に規定された計画で、地域住民などによる地域福祉の推進</a:t>
            </a:r>
            <a:r>
              <a:rPr lang="ja-JP" altLang="en-US" sz="1100" dirty="0"/>
              <a:t>の</a:t>
            </a:r>
            <a:r>
              <a:rPr lang="ja-JP" altLang="ja-JP" sz="1100" dirty="0"/>
              <a:t>ため、分野ごとの様々な福祉施策を横につないで総合的に対応できる仕組みづくりを定めています。</a:t>
            </a:r>
            <a:endParaRPr lang="en-US" altLang="ja-JP" sz="1100" dirty="0"/>
          </a:p>
          <a:p>
            <a:pPr algn="l">
              <a:lnSpc>
                <a:spcPts val="1500"/>
              </a:lnSpc>
              <a:spcBef>
                <a:spcPts val="0"/>
              </a:spcBef>
            </a:pPr>
            <a:r>
              <a:rPr lang="ja-JP" altLang="en-US" sz="1100" dirty="0"/>
              <a:t>　</a:t>
            </a:r>
            <a:r>
              <a:rPr lang="ja-JP" altLang="ja-JP" sz="1100" dirty="0"/>
              <a:t>また、地域で社会福祉活動を行う個人・団体、社会福祉サービス事業者などの相互協力により、「地域共生社会」の実現を目指して具体的な活動や実践の在り方を示し、地域における主体的な取組を推進するものとなっています。</a:t>
            </a:r>
          </a:p>
        </p:txBody>
      </p:sp>
      <mc:AlternateContent xmlns:mc="http://schemas.openxmlformats.org/markup-compatibility/2006">
        <mc:Choice xmlns:p14="http://schemas.microsoft.com/office/powerpoint/2010/main" Requires="p14">
          <p:contentPart p14:bwMode="auto" r:id="rId4">
            <p14:nvContentPartPr>
              <p14:cNvPr id="21" name="インク 20">
                <a:extLst>
                  <a:ext uri="{FF2B5EF4-FFF2-40B4-BE49-F238E27FC236}">
                    <a16:creationId xmlns:a16="http://schemas.microsoft.com/office/drawing/2014/main" id="{1024D60E-7675-1315-30DE-24A245A1B76F}"/>
                  </a:ext>
                </a:extLst>
              </p14:cNvPr>
              <p14:cNvContentPartPr/>
              <p14:nvPr/>
            </p14:nvContentPartPr>
            <p14:xfrm>
              <a:off x="161820" y="1113960"/>
              <a:ext cx="953280" cy="720"/>
            </p14:xfrm>
          </p:contentPart>
        </mc:Choice>
        <mc:Fallback>
          <p:pic>
            <p:nvPicPr>
              <p:cNvPr id="21" name="インク 20">
                <a:extLst>
                  <a:ext uri="{FF2B5EF4-FFF2-40B4-BE49-F238E27FC236}">
                    <a16:creationId xmlns:a16="http://schemas.microsoft.com/office/drawing/2014/main" id="{1024D60E-7675-1315-30DE-24A245A1B76F}"/>
                  </a:ext>
                </a:extLst>
              </p:cNvPr>
              <p:cNvPicPr/>
              <p:nvPr/>
            </p:nvPicPr>
            <p:blipFill>
              <a:blip r:embed="rId5"/>
              <a:stretch>
                <a:fillRect/>
              </a:stretch>
            </p:blipFill>
            <p:spPr>
              <a:xfrm>
                <a:off x="107820" y="897960"/>
                <a:ext cx="1060920" cy="432000"/>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23" name="インク 22">
                <a:extLst>
                  <a:ext uri="{FF2B5EF4-FFF2-40B4-BE49-F238E27FC236}">
                    <a16:creationId xmlns:a16="http://schemas.microsoft.com/office/drawing/2014/main" id="{9CEAF471-B9A6-6159-0D0C-B8143C952670}"/>
                  </a:ext>
                </a:extLst>
              </p14:cNvPr>
              <p14:cNvContentPartPr/>
              <p14:nvPr/>
            </p14:nvContentPartPr>
            <p14:xfrm>
              <a:off x="152100" y="2181000"/>
              <a:ext cx="1124280" cy="19440"/>
            </p14:xfrm>
          </p:contentPart>
        </mc:Choice>
        <mc:Fallback>
          <p:pic>
            <p:nvPicPr>
              <p:cNvPr id="23" name="インク 22">
                <a:extLst>
                  <a:ext uri="{FF2B5EF4-FFF2-40B4-BE49-F238E27FC236}">
                    <a16:creationId xmlns:a16="http://schemas.microsoft.com/office/drawing/2014/main" id="{9CEAF471-B9A6-6159-0D0C-B8143C952670}"/>
                  </a:ext>
                </a:extLst>
              </p:cNvPr>
              <p:cNvPicPr/>
              <p:nvPr/>
            </p:nvPicPr>
            <p:blipFill>
              <a:blip r:embed="rId7"/>
              <a:stretch>
                <a:fillRect/>
              </a:stretch>
            </p:blipFill>
            <p:spPr>
              <a:xfrm>
                <a:off x="98100" y="2073000"/>
                <a:ext cx="1231920" cy="23508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29" name="インク 28">
                <a:extLst>
                  <a:ext uri="{FF2B5EF4-FFF2-40B4-BE49-F238E27FC236}">
                    <a16:creationId xmlns:a16="http://schemas.microsoft.com/office/drawing/2014/main" id="{69D1D2AF-4699-CADD-FAA5-5DDDE9DDC433}"/>
                  </a:ext>
                </a:extLst>
              </p14:cNvPr>
              <p14:cNvContentPartPr/>
              <p14:nvPr/>
            </p14:nvContentPartPr>
            <p14:xfrm>
              <a:off x="171180" y="3876240"/>
              <a:ext cx="1315080" cy="10080"/>
            </p14:xfrm>
          </p:contentPart>
        </mc:Choice>
        <mc:Fallback>
          <p:pic>
            <p:nvPicPr>
              <p:cNvPr id="29" name="インク 28">
                <a:extLst>
                  <a:ext uri="{FF2B5EF4-FFF2-40B4-BE49-F238E27FC236}">
                    <a16:creationId xmlns:a16="http://schemas.microsoft.com/office/drawing/2014/main" id="{69D1D2AF-4699-CADD-FAA5-5DDDE9DDC433}"/>
                  </a:ext>
                </a:extLst>
              </p:cNvPr>
              <p:cNvPicPr/>
              <p:nvPr/>
            </p:nvPicPr>
            <p:blipFill>
              <a:blip r:embed="rId9"/>
              <a:stretch>
                <a:fillRect/>
              </a:stretch>
            </p:blipFill>
            <p:spPr>
              <a:xfrm>
                <a:off x="117180" y="3768240"/>
                <a:ext cx="1422720" cy="225720"/>
              </a:xfrm>
              <a:prstGeom prst="rect">
                <a:avLst/>
              </a:prstGeom>
            </p:spPr>
          </p:pic>
        </mc:Fallback>
      </mc:AlternateContent>
      <p:sp>
        <p:nvSpPr>
          <p:cNvPr id="7" name="タイトル 1">
            <a:extLst>
              <a:ext uri="{FF2B5EF4-FFF2-40B4-BE49-F238E27FC236}">
                <a16:creationId xmlns:a16="http://schemas.microsoft.com/office/drawing/2014/main" id="{B0B88FCD-3FAE-18E1-FDC9-54C06B49DF5B}"/>
              </a:ext>
            </a:extLst>
          </p:cNvPr>
          <p:cNvSpPr txBox="1">
            <a:spLocks/>
          </p:cNvSpPr>
          <p:nvPr/>
        </p:nvSpPr>
        <p:spPr>
          <a:xfrm>
            <a:off x="42778" y="982003"/>
            <a:ext cx="5891503" cy="270386"/>
          </a:xfrm>
          <a:prstGeom prst="rect">
            <a:avLst/>
          </a:prstGeom>
        </p:spPr>
        <p:txBody>
          <a:bodyPr vert="horz" lIns="100796" tIns="50398" rIns="100796" bIns="50398"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ct val="100000"/>
              </a:lnSpc>
            </a:pPr>
            <a:r>
              <a:rPr lang="ja-JP" altLang="en-US" sz="1100" b="1" dirty="0"/>
              <a:t>地域福祉とは</a:t>
            </a:r>
          </a:p>
        </p:txBody>
      </p:sp>
      <p:sp>
        <p:nvSpPr>
          <p:cNvPr id="13" name="タイトル 1">
            <a:extLst>
              <a:ext uri="{FF2B5EF4-FFF2-40B4-BE49-F238E27FC236}">
                <a16:creationId xmlns:a16="http://schemas.microsoft.com/office/drawing/2014/main" id="{EF5C0F1E-98C5-F352-4E57-228A768E9843}"/>
              </a:ext>
            </a:extLst>
          </p:cNvPr>
          <p:cNvSpPr txBox="1">
            <a:spLocks/>
          </p:cNvSpPr>
          <p:nvPr/>
        </p:nvSpPr>
        <p:spPr>
          <a:xfrm>
            <a:off x="46580" y="2028361"/>
            <a:ext cx="5887701" cy="322516"/>
          </a:xfrm>
          <a:prstGeom prst="rect">
            <a:avLst/>
          </a:prstGeom>
        </p:spPr>
        <p:txBody>
          <a:bodyPr vert="horz" lIns="100796" tIns="50398" rIns="100796" bIns="50398"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ct val="100000"/>
              </a:lnSpc>
            </a:pPr>
            <a:r>
              <a:rPr lang="ja-JP" altLang="en-US" sz="1100" b="1" dirty="0"/>
              <a:t>策定の背景と趣旨</a:t>
            </a:r>
          </a:p>
        </p:txBody>
      </p:sp>
      <p:sp>
        <p:nvSpPr>
          <p:cNvPr id="24" name="タイトル 1">
            <a:extLst>
              <a:ext uri="{FF2B5EF4-FFF2-40B4-BE49-F238E27FC236}">
                <a16:creationId xmlns:a16="http://schemas.microsoft.com/office/drawing/2014/main" id="{98BC0227-6DC5-6349-1681-7D75CAEB506D}"/>
              </a:ext>
            </a:extLst>
          </p:cNvPr>
          <p:cNvSpPr txBox="1">
            <a:spLocks/>
          </p:cNvSpPr>
          <p:nvPr/>
        </p:nvSpPr>
        <p:spPr>
          <a:xfrm>
            <a:off x="33223" y="3736987"/>
            <a:ext cx="5921600" cy="284092"/>
          </a:xfrm>
          <a:prstGeom prst="rect">
            <a:avLst/>
          </a:prstGeom>
        </p:spPr>
        <p:txBody>
          <a:bodyPr vert="horz" lIns="100796" tIns="50398" rIns="100796" bIns="50398" rtlCol="0" anchor="ctr">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lnSpc>
                <a:spcPct val="100000"/>
              </a:lnSpc>
            </a:pPr>
            <a:r>
              <a:rPr lang="ja-JP" altLang="en-US" sz="1100" b="1" dirty="0"/>
              <a:t>地域福祉総合計画とは</a:t>
            </a:r>
          </a:p>
        </p:txBody>
      </p:sp>
    </p:spTree>
    <p:extLst>
      <p:ext uri="{BB962C8B-B14F-4D97-AF65-F5344CB8AC3E}">
        <p14:creationId xmlns:p14="http://schemas.microsoft.com/office/powerpoint/2010/main" val="429281982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750</TotalTime>
  <Words>983</Words>
  <Application>Microsoft Office PowerPoint</Application>
  <PresentationFormat>ユーザー設定</PresentationFormat>
  <Paragraphs>79</Paragraphs>
  <Slides>1</Slides>
  <Notes>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Aptos</vt:lpstr>
      <vt:lpstr>Aptos Display</vt:lpstr>
      <vt:lpstr>游ゴシック</vt:lpstr>
      <vt:lpstr>Arial</vt:lpstr>
      <vt:lpstr>Office テーマ</vt:lpstr>
      <vt:lpstr>門川町地域福祉総合計画の概要</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00415_片平 賢太郎</dc:creator>
  <cp:lastModifiedBy>片平　賢太郎</cp:lastModifiedBy>
  <cp:revision>14</cp:revision>
  <cp:lastPrinted>2026-02-17T02:49:51Z</cp:lastPrinted>
  <dcterms:created xsi:type="dcterms:W3CDTF">2026-02-15T06:08:55Z</dcterms:created>
  <dcterms:modified xsi:type="dcterms:W3CDTF">2026-02-17T02:51:02Z</dcterms:modified>
</cp:coreProperties>
</file>